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6"/>
  </p:notesMasterIdLst>
  <p:sldIdLst>
    <p:sldId id="1319" r:id="rId3"/>
    <p:sldId id="1328" r:id="rId4"/>
    <p:sldId id="304" r:id="rId5"/>
    <p:sldId id="305" r:id="rId6"/>
    <p:sldId id="1320" r:id="rId7"/>
    <p:sldId id="1321" r:id="rId8"/>
    <p:sldId id="1322" r:id="rId9"/>
    <p:sldId id="1323" r:id="rId10"/>
    <p:sldId id="1324" r:id="rId11"/>
    <p:sldId id="1325" r:id="rId12"/>
    <p:sldId id="1326" r:id="rId13"/>
    <p:sldId id="1327" r:id="rId14"/>
    <p:sldId id="1225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91"/>
    <a:srgbClr val="0154A9"/>
    <a:srgbClr val="000060"/>
    <a:srgbClr val="0181D0"/>
    <a:srgbClr val="00338C"/>
    <a:srgbClr val="058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6115" autoAdjust="0"/>
  </p:normalViewPr>
  <p:slideViewPr>
    <p:cSldViewPr>
      <p:cViewPr varScale="1">
        <p:scale>
          <a:sx n="109" d="100"/>
          <a:sy n="109" d="100"/>
        </p:scale>
        <p:origin x="702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8793856-2388-40F1-9442-BA584170E6C6}" type="datetimeFigureOut">
              <a:rPr lang="ar-AE" smtClean="0"/>
              <a:t>25/06/1447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976B6D6-EE58-4E4E-A4BC-32112C48ED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52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D8BC-5D72-8A77-2546-DB1ED9C4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D6477-3B99-29F7-CD41-B364BA713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E09A2-0E79-5382-5AD3-9B5AD0553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2B0B-140F-8CB9-522A-230F6636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6CFC5-62BA-4A55-B5B2-B4BCC7986A72}" type="slidenum">
              <a:rPr lang="en-AE" smtClean="0"/>
              <a:pPr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619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2871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98982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641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6CFC5-62BA-4A55-B5B2-B4BCC7986A72}" type="slidenum">
              <a:rPr lang="en-AE" smtClean="0"/>
              <a:pPr/>
              <a:t>13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9036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7761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966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904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59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578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9043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3829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431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2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CDBDB815-B359-4D48-81BD-3B4B608B4400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38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6" indent="0">
              <a:buNone/>
              <a:defRPr sz="1900" b="1"/>
            </a:lvl3pPr>
            <a:lvl4pPr marL="1370380" indent="0">
              <a:buNone/>
              <a:defRPr sz="1600" b="1"/>
            </a:lvl4pPr>
            <a:lvl5pPr marL="1827176" indent="0">
              <a:buNone/>
              <a:defRPr sz="1600" b="1"/>
            </a:lvl5pPr>
            <a:lvl6pPr marL="2283970" indent="0">
              <a:buNone/>
              <a:defRPr sz="1600" b="1"/>
            </a:lvl6pPr>
            <a:lvl7pPr marL="2740762" indent="0">
              <a:buNone/>
              <a:defRPr sz="1600" b="1"/>
            </a:lvl7pPr>
            <a:lvl8pPr marL="3197556" indent="0">
              <a:buNone/>
              <a:defRPr sz="1600" b="1"/>
            </a:lvl8pPr>
            <a:lvl9pPr marL="3654347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8" y="2174883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6" indent="0">
              <a:buNone/>
              <a:defRPr sz="1900" b="1"/>
            </a:lvl3pPr>
            <a:lvl4pPr marL="1370380" indent="0">
              <a:buNone/>
              <a:defRPr sz="1600" b="1"/>
            </a:lvl4pPr>
            <a:lvl5pPr marL="1827176" indent="0">
              <a:buNone/>
              <a:defRPr sz="1600" b="1"/>
            </a:lvl5pPr>
            <a:lvl6pPr marL="2283970" indent="0">
              <a:buNone/>
              <a:defRPr sz="1600" b="1"/>
            </a:lvl6pPr>
            <a:lvl7pPr marL="2740762" indent="0">
              <a:buNone/>
              <a:defRPr sz="1600" b="1"/>
            </a:lvl7pPr>
            <a:lvl8pPr marL="3197556" indent="0">
              <a:buNone/>
              <a:defRPr sz="1600" b="1"/>
            </a:lvl8pPr>
            <a:lvl9pPr marL="3654347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82" y="2174883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79E2180E-7448-4AF1-AE78-7745AE5A05C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953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5425062D-415D-4C89-ADD5-7ED7104343FC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7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A695151-C187-4434-BD4F-F4A35D058A57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472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6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44" y="27307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586" indent="0">
              <a:buNone/>
              <a:defRPr sz="1100"/>
            </a:lvl3pPr>
            <a:lvl4pPr marL="1370380" indent="0">
              <a:buNone/>
              <a:defRPr sz="900"/>
            </a:lvl4pPr>
            <a:lvl5pPr marL="1827176" indent="0">
              <a:buNone/>
              <a:defRPr sz="900"/>
            </a:lvl5pPr>
            <a:lvl6pPr marL="2283970" indent="0">
              <a:buNone/>
              <a:defRPr sz="900"/>
            </a:lvl6pPr>
            <a:lvl7pPr marL="2740762" indent="0">
              <a:buNone/>
              <a:defRPr sz="900"/>
            </a:lvl7pPr>
            <a:lvl8pPr marL="3197556" indent="0">
              <a:buNone/>
              <a:defRPr sz="900"/>
            </a:lvl8pPr>
            <a:lvl9pPr marL="3654347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4215D071-C177-451D-820E-695DB6811CEF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203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1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586" indent="0">
              <a:buNone/>
              <a:defRPr sz="2400"/>
            </a:lvl3pPr>
            <a:lvl4pPr marL="1370380" indent="0">
              <a:buNone/>
              <a:defRPr sz="2000"/>
            </a:lvl4pPr>
            <a:lvl5pPr marL="1827176" indent="0">
              <a:buNone/>
              <a:defRPr sz="2000"/>
            </a:lvl5pPr>
            <a:lvl6pPr marL="2283970" indent="0">
              <a:buNone/>
              <a:defRPr sz="2000"/>
            </a:lvl6pPr>
            <a:lvl7pPr marL="2740762" indent="0">
              <a:buNone/>
              <a:defRPr sz="2000"/>
            </a:lvl7pPr>
            <a:lvl8pPr marL="3197556" indent="0">
              <a:buNone/>
              <a:defRPr sz="2000"/>
            </a:lvl8pPr>
            <a:lvl9pPr marL="36543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586" indent="0">
              <a:buNone/>
              <a:defRPr sz="1100"/>
            </a:lvl3pPr>
            <a:lvl4pPr marL="1370380" indent="0">
              <a:buNone/>
              <a:defRPr sz="900"/>
            </a:lvl4pPr>
            <a:lvl5pPr marL="1827176" indent="0">
              <a:buNone/>
              <a:defRPr sz="900"/>
            </a:lvl5pPr>
            <a:lvl6pPr marL="2283970" indent="0">
              <a:buNone/>
              <a:defRPr sz="900"/>
            </a:lvl6pPr>
            <a:lvl7pPr marL="2740762" indent="0">
              <a:buNone/>
              <a:defRPr sz="900"/>
            </a:lvl7pPr>
            <a:lvl8pPr marL="3197556" indent="0">
              <a:buNone/>
              <a:defRPr sz="900"/>
            </a:lvl8pPr>
            <a:lvl9pPr marL="3654347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BA32F156-5769-48B4-B2D8-A060A3F03F10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94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EB4A79B4-9BEC-46A5-B02E-E4E483B37254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489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2" y="274662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1" y="274662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B9C8F831-199E-4EF5-81C0-D0CF11220FD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840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609602" y="1600216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AF57D72-9050-4F76-AF07-966EE93A6829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155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AF4E-3D2B-44FF-9FEA-5EE4F72F7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7" y="-76160"/>
            <a:ext cx="12203454" cy="7010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90E2A7E-AD23-43D8-AED0-15A7CFDAB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9134" y="377190"/>
            <a:ext cx="2873274" cy="5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2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592" y="374904"/>
            <a:ext cx="2877311" cy="5120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5695"/>
            <a:ext cx="591312" cy="48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99232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776" y="6497912"/>
            <a:ext cx="2297017" cy="1484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225" y="6502386"/>
            <a:ext cx="1342839" cy="805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31603" y="6647114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>
                <a:moveTo>
                  <a:pt x="0" y="0"/>
                </a:moveTo>
                <a:lnTo>
                  <a:pt x="1340488" y="0"/>
                </a:lnTo>
              </a:path>
            </a:pathLst>
          </a:custGeom>
          <a:ln w="9060">
            <a:solidFill>
              <a:srgbClr val="44A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81" y="360000"/>
            <a:ext cx="428725" cy="1587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0660" y="754882"/>
            <a:ext cx="87747" cy="371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1277" y="542261"/>
            <a:ext cx="342442" cy="8974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7191" y="649624"/>
            <a:ext cx="237127" cy="1110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0226" y="595444"/>
            <a:ext cx="296341" cy="798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7104" y="485423"/>
            <a:ext cx="382984" cy="9262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2710" y="412548"/>
            <a:ext cx="486680" cy="3239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4328" y="176784"/>
            <a:ext cx="1621535" cy="75895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8727" y="1164463"/>
            <a:ext cx="9323847" cy="9621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4200" y="2398267"/>
            <a:ext cx="450723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2B7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81" y="360000"/>
            <a:ext cx="955310" cy="431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3066" y="624739"/>
            <a:ext cx="327017" cy="753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64224" y="623671"/>
            <a:ext cx="388976" cy="7639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93057" y="328091"/>
            <a:ext cx="1323340" cy="455930"/>
          </a:xfrm>
          <a:custGeom>
            <a:avLst/>
            <a:gdLst/>
            <a:ahLst/>
            <a:cxnLst/>
            <a:rect l="l" t="t" r="r" b="b"/>
            <a:pathLst>
              <a:path w="1323340" h="455930">
                <a:moveTo>
                  <a:pt x="73571" y="247167"/>
                </a:moveTo>
                <a:lnTo>
                  <a:pt x="68618" y="242214"/>
                </a:lnTo>
                <a:lnTo>
                  <a:pt x="56388" y="242214"/>
                </a:lnTo>
                <a:lnTo>
                  <a:pt x="51422" y="247167"/>
                </a:lnTo>
                <a:lnTo>
                  <a:pt x="51422" y="259384"/>
                </a:lnTo>
                <a:lnTo>
                  <a:pt x="56388" y="264337"/>
                </a:lnTo>
                <a:lnTo>
                  <a:pt x="68618" y="264337"/>
                </a:lnTo>
                <a:lnTo>
                  <a:pt x="73571" y="259384"/>
                </a:lnTo>
                <a:lnTo>
                  <a:pt x="73571" y="253276"/>
                </a:lnTo>
                <a:lnTo>
                  <a:pt x="73571" y="247167"/>
                </a:lnTo>
                <a:close/>
              </a:path>
              <a:path w="1323340" h="455930">
                <a:moveTo>
                  <a:pt x="101422" y="247167"/>
                </a:moveTo>
                <a:lnTo>
                  <a:pt x="96456" y="242214"/>
                </a:lnTo>
                <a:lnTo>
                  <a:pt x="90347" y="242214"/>
                </a:lnTo>
                <a:lnTo>
                  <a:pt x="84226" y="242214"/>
                </a:lnTo>
                <a:lnTo>
                  <a:pt x="79273" y="247167"/>
                </a:lnTo>
                <a:lnTo>
                  <a:pt x="79273" y="259384"/>
                </a:lnTo>
                <a:lnTo>
                  <a:pt x="84226" y="264337"/>
                </a:lnTo>
                <a:lnTo>
                  <a:pt x="96456" y="264337"/>
                </a:lnTo>
                <a:lnTo>
                  <a:pt x="101422" y="259384"/>
                </a:lnTo>
                <a:lnTo>
                  <a:pt x="101422" y="247167"/>
                </a:lnTo>
                <a:close/>
              </a:path>
              <a:path w="1323340" h="455930">
                <a:moveTo>
                  <a:pt x="217563" y="247167"/>
                </a:moveTo>
                <a:lnTo>
                  <a:pt x="212585" y="242214"/>
                </a:lnTo>
                <a:lnTo>
                  <a:pt x="206489" y="242214"/>
                </a:lnTo>
                <a:lnTo>
                  <a:pt x="200367" y="242214"/>
                </a:lnTo>
                <a:lnTo>
                  <a:pt x="195414" y="247167"/>
                </a:lnTo>
                <a:lnTo>
                  <a:pt x="195414" y="259384"/>
                </a:lnTo>
                <a:lnTo>
                  <a:pt x="200367" y="264337"/>
                </a:lnTo>
                <a:lnTo>
                  <a:pt x="212598" y="264337"/>
                </a:lnTo>
                <a:lnTo>
                  <a:pt x="217563" y="259384"/>
                </a:lnTo>
                <a:lnTo>
                  <a:pt x="217563" y="247167"/>
                </a:lnTo>
                <a:close/>
              </a:path>
              <a:path w="1323340" h="455930">
                <a:moveTo>
                  <a:pt x="229400" y="130213"/>
                </a:moveTo>
                <a:lnTo>
                  <a:pt x="207632" y="130213"/>
                </a:lnTo>
                <a:lnTo>
                  <a:pt x="207632" y="193281"/>
                </a:lnTo>
                <a:lnTo>
                  <a:pt x="207632" y="200596"/>
                </a:lnTo>
                <a:lnTo>
                  <a:pt x="201663" y="206552"/>
                </a:lnTo>
                <a:lnTo>
                  <a:pt x="184353" y="206552"/>
                </a:lnTo>
                <a:lnTo>
                  <a:pt x="184353" y="130213"/>
                </a:lnTo>
                <a:lnTo>
                  <a:pt x="161429" y="130213"/>
                </a:lnTo>
                <a:lnTo>
                  <a:pt x="140830" y="134429"/>
                </a:lnTo>
                <a:lnTo>
                  <a:pt x="124180" y="145961"/>
                </a:lnTo>
                <a:lnTo>
                  <a:pt x="113030" y="163220"/>
                </a:lnTo>
                <a:lnTo>
                  <a:pt x="108978" y="184556"/>
                </a:lnTo>
                <a:lnTo>
                  <a:pt x="108978" y="206540"/>
                </a:lnTo>
                <a:lnTo>
                  <a:pt x="21755" y="206540"/>
                </a:lnTo>
                <a:lnTo>
                  <a:pt x="21755" y="203606"/>
                </a:lnTo>
                <a:lnTo>
                  <a:pt x="22809" y="186499"/>
                </a:lnTo>
                <a:lnTo>
                  <a:pt x="25946" y="169570"/>
                </a:lnTo>
                <a:lnTo>
                  <a:pt x="31026" y="153250"/>
                </a:lnTo>
                <a:lnTo>
                  <a:pt x="37985" y="137922"/>
                </a:lnTo>
                <a:lnTo>
                  <a:pt x="18796" y="127685"/>
                </a:lnTo>
                <a:lnTo>
                  <a:pt x="10744" y="145427"/>
                </a:lnTo>
                <a:lnTo>
                  <a:pt x="4851" y="164299"/>
                </a:lnTo>
                <a:lnTo>
                  <a:pt x="1231" y="183845"/>
                </a:lnTo>
                <a:lnTo>
                  <a:pt x="0" y="203606"/>
                </a:lnTo>
                <a:lnTo>
                  <a:pt x="0" y="228282"/>
                </a:lnTo>
                <a:lnTo>
                  <a:pt x="130733" y="228282"/>
                </a:lnTo>
                <a:lnTo>
                  <a:pt x="130733" y="184556"/>
                </a:lnTo>
                <a:lnTo>
                  <a:pt x="133070" y="171615"/>
                </a:lnTo>
                <a:lnTo>
                  <a:pt x="139522" y="161277"/>
                </a:lnTo>
                <a:lnTo>
                  <a:pt x="149263" y="154419"/>
                </a:lnTo>
                <a:lnTo>
                  <a:pt x="161429" y="151942"/>
                </a:lnTo>
                <a:lnTo>
                  <a:pt x="162598" y="151942"/>
                </a:lnTo>
                <a:lnTo>
                  <a:pt x="162598" y="228282"/>
                </a:lnTo>
                <a:lnTo>
                  <a:pt x="194348" y="228282"/>
                </a:lnTo>
                <a:lnTo>
                  <a:pt x="207987" y="225526"/>
                </a:lnTo>
                <a:lnTo>
                  <a:pt x="219125" y="218008"/>
                </a:lnTo>
                <a:lnTo>
                  <a:pt x="226644" y="206883"/>
                </a:lnTo>
                <a:lnTo>
                  <a:pt x="229400" y="193281"/>
                </a:lnTo>
                <a:lnTo>
                  <a:pt x="229400" y="130213"/>
                </a:lnTo>
                <a:close/>
              </a:path>
              <a:path w="1323340" h="455930">
                <a:moveTo>
                  <a:pt x="312178" y="180479"/>
                </a:moveTo>
                <a:lnTo>
                  <a:pt x="301421" y="153123"/>
                </a:lnTo>
                <a:lnTo>
                  <a:pt x="285838" y="136067"/>
                </a:lnTo>
                <a:lnTo>
                  <a:pt x="272859" y="127660"/>
                </a:lnTo>
                <a:lnTo>
                  <a:pt x="263080" y="147078"/>
                </a:lnTo>
                <a:lnTo>
                  <a:pt x="279641" y="159918"/>
                </a:lnTo>
                <a:lnTo>
                  <a:pt x="288378" y="175628"/>
                </a:lnTo>
                <a:lnTo>
                  <a:pt x="291414" y="191947"/>
                </a:lnTo>
                <a:lnTo>
                  <a:pt x="290893" y="206552"/>
                </a:lnTo>
                <a:lnTo>
                  <a:pt x="242404" y="206552"/>
                </a:lnTo>
                <a:lnTo>
                  <a:pt x="242404" y="228295"/>
                </a:lnTo>
                <a:lnTo>
                  <a:pt x="308813" y="228295"/>
                </a:lnTo>
                <a:lnTo>
                  <a:pt x="310692" y="219760"/>
                </a:lnTo>
                <a:lnTo>
                  <a:pt x="312178" y="180479"/>
                </a:lnTo>
                <a:close/>
              </a:path>
              <a:path w="1323340" h="455930">
                <a:moveTo>
                  <a:pt x="392988" y="99161"/>
                </a:moveTo>
                <a:lnTo>
                  <a:pt x="388023" y="94208"/>
                </a:lnTo>
                <a:lnTo>
                  <a:pt x="375793" y="94208"/>
                </a:lnTo>
                <a:lnTo>
                  <a:pt x="370840" y="99161"/>
                </a:lnTo>
                <a:lnTo>
                  <a:pt x="370840" y="111379"/>
                </a:lnTo>
                <a:lnTo>
                  <a:pt x="375793" y="116332"/>
                </a:lnTo>
                <a:lnTo>
                  <a:pt x="381914" y="116332"/>
                </a:lnTo>
                <a:lnTo>
                  <a:pt x="388023" y="116332"/>
                </a:lnTo>
                <a:lnTo>
                  <a:pt x="392988" y="111379"/>
                </a:lnTo>
                <a:lnTo>
                  <a:pt x="392988" y="99161"/>
                </a:lnTo>
                <a:close/>
              </a:path>
              <a:path w="1323340" h="455930">
                <a:moveTo>
                  <a:pt x="420103" y="99174"/>
                </a:moveTo>
                <a:lnTo>
                  <a:pt x="415137" y="94221"/>
                </a:lnTo>
                <a:lnTo>
                  <a:pt x="402945" y="94221"/>
                </a:lnTo>
                <a:lnTo>
                  <a:pt x="397979" y="99174"/>
                </a:lnTo>
                <a:lnTo>
                  <a:pt x="397979" y="111366"/>
                </a:lnTo>
                <a:lnTo>
                  <a:pt x="402945" y="116319"/>
                </a:lnTo>
                <a:lnTo>
                  <a:pt x="409041" y="116319"/>
                </a:lnTo>
                <a:lnTo>
                  <a:pt x="415137" y="116319"/>
                </a:lnTo>
                <a:lnTo>
                  <a:pt x="420103" y="111366"/>
                </a:lnTo>
                <a:lnTo>
                  <a:pt x="420103" y="99174"/>
                </a:lnTo>
                <a:close/>
              </a:path>
              <a:path w="1323340" h="455930">
                <a:moveTo>
                  <a:pt x="580720" y="195605"/>
                </a:moveTo>
                <a:lnTo>
                  <a:pt x="569353" y="157657"/>
                </a:lnTo>
                <a:lnTo>
                  <a:pt x="559003" y="148513"/>
                </a:lnTo>
                <a:lnTo>
                  <a:pt x="559003" y="194398"/>
                </a:lnTo>
                <a:lnTo>
                  <a:pt x="557568" y="202755"/>
                </a:lnTo>
                <a:lnTo>
                  <a:pt x="556437" y="206578"/>
                </a:lnTo>
                <a:lnTo>
                  <a:pt x="466039" y="206578"/>
                </a:lnTo>
                <a:lnTo>
                  <a:pt x="466039" y="193027"/>
                </a:lnTo>
                <a:lnTo>
                  <a:pt x="499338" y="164655"/>
                </a:lnTo>
                <a:lnTo>
                  <a:pt x="499681" y="164465"/>
                </a:lnTo>
                <a:lnTo>
                  <a:pt x="512495" y="157505"/>
                </a:lnTo>
                <a:lnTo>
                  <a:pt x="526897" y="156248"/>
                </a:lnTo>
                <a:lnTo>
                  <a:pt x="540639" y="160693"/>
                </a:lnTo>
                <a:lnTo>
                  <a:pt x="551878" y="170611"/>
                </a:lnTo>
                <a:lnTo>
                  <a:pt x="556094" y="177965"/>
                </a:lnTo>
                <a:lnTo>
                  <a:pt x="558495" y="186016"/>
                </a:lnTo>
                <a:lnTo>
                  <a:pt x="558914" y="193027"/>
                </a:lnTo>
                <a:lnTo>
                  <a:pt x="559003" y="194398"/>
                </a:lnTo>
                <a:lnTo>
                  <a:pt x="559003" y="148513"/>
                </a:lnTo>
                <a:lnTo>
                  <a:pt x="551370" y="141770"/>
                </a:lnTo>
                <a:lnTo>
                  <a:pt x="529361" y="134658"/>
                </a:lnTo>
                <a:lnTo>
                  <a:pt x="506323" y="136664"/>
                </a:lnTo>
                <a:lnTo>
                  <a:pt x="485228" y="148120"/>
                </a:lnTo>
                <a:lnTo>
                  <a:pt x="466039" y="164465"/>
                </a:lnTo>
                <a:lnTo>
                  <a:pt x="466039" y="105270"/>
                </a:lnTo>
                <a:lnTo>
                  <a:pt x="444284" y="105270"/>
                </a:lnTo>
                <a:lnTo>
                  <a:pt x="444284" y="206578"/>
                </a:lnTo>
                <a:lnTo>
                  <a:pt x="419823" y="206578"/>
                </a:lnTo>
                <a:lnTo>
                  <a:pt x="419823" y="151942"/>
                </a:lnTo>
                <a:lnTo>
                  <a:pt x="419823" y="130213"/>
                </a:lnTo>
                <a:lnTo>
                  <a:pt x="397332" y="130213"/>
                </a:lnTo>
                <a:lnTo>
                  <a:pt x="376174" y="134493"/>
                </a:lnTo>
                <a:lnTo>
                  <a:pt x="358876" y="146151"/>
                </a:lnTo>
                <a:lnTo>
                  <a:pt x="347205" y="163423"/>
                </a:lnTo>
                <a:lnTo>
                  <a:pt x="342925" y="184556"/>
                </a:lnTo>
                <a:lnTo>
                  <a:pt x="342925" y="228295"/>
                </a:lnTo>
                <a:lnTo>
                  <a:pt x="364693" y="228295"/>
                </a:lnTo>
                <a:lnTo>
                  <a:pt x="364693" y="184556"/>
                </a:lnTo>
                <a:lnTo>
                  <a:pt x="367258" y="171881"/>
                </a:lnTo>
                <a:lnTo>
                  <a:pt x="374269" y="161505"/>
                </a:lnTo>
                <a:lnTo>
                  <a:pt x="384644" y="154508"/>
                </a:lnTo>
                <a:lnTo>
                  <a:pt x="397344" y="151942"/>
                </a:lnTo>
                <a:lnTo>
                  <a:pt x="398081" y="151942"/>
                </a:lnTo>
                <a:lnTo>
                  <a:pt x="398081" y="228295"/>
                </a:lnTo>
                <a:lnTo>
                  <a:pt x="572668" y="228295"/>
                </a:lnTo>
                <a:lnTo>
                  <a:pt x="578421" y="208927"/>
                </a:lnTo>
                <a:lnTo>
                  <a:pt x="578827" y="206578"/>
                </a:lnTo>
                <a:lnTo>
                  <a:pt x="580720" y="195605"/>
                </a:lnTo>
                <a:close/>
              </a:path>
              <a:path w="1323340" h="455930">
                <a:moveTo>
                  <a:pt x="695629" y="108038"/>
                </a:moveTo>
                <a:lnTo>
                  <a:pt x="690664" y="103085"/>
                </a:lnTo>
                <a:lnTo>
                  <a:pt x="678472" y="103085"/>
                </a:lnTo>
                <a:lnTo>
                  <a:pt x="673506" y="108038"/>
                </a:lnTo>
                <a:lnTo>
                  <a:pt x="673506" y="120218"/>
                </a:lnTo>
                <a:lnTo>
                  <a:pt x="678459" y="125183"/>
                </a:lnTo>
                <a:lnTo>
                  <a:pt x="684568" y="125183"/>
                </a:lnTo>
                <a:lnTo>
                  <a:pt x="690664" y="125183"/>
                </a:lnTo>
                <a:lnTo>
                  <a:pt x="695629" y="120218"/>
                </a:lnTo>
                <a:lnTo>
                  <a:pt x="695629" y="108038"/>
                </a:lnTo>
                <a:close/>
              </a:path>
              <a:path w="1323340" h="455930">
                <a:moveTo>
                  <a:pt x="710984" y="82562"/>
                </a:moveTo>
                <a:lnTo>
                  <a:pt x="706031" y="77597"/>
                </a:lnTo>
                <a:lnTo>
                  <a:pt x="693826" y="77597"/>
                </a:lnTo>
                <a:lnTo>
                  <a:pt x="688873" y="82562"/>
                </a:lnTo>
                <a:lnTo>
                  <a:pt x="688873" y="94742"/>
                </a:lnTo>
                <a:lnTo>
                  <a:pt x="693826" y="99695"/>
                </a:lnTo>
                <a:lnTo>
                  <a:pt x="699922" y="99695"/>
                </a:lnTo>
                <a:lnTo>
                  <a:pt x="706031" y="99695"/>
                </a:lnTo>
                <a:lnTo>
                  <a:pt x="710984" y="94742"/>
                </a:lnTo>
                <a:lnTo>
                  <a:pt x="710984" y="82562"/>
                </a:lnTo>
                <a:close/>
              </a:path>
              <a:path w="1323340" h="455930">
                <a:moveTo>
                  <a:pt x="726338" y="108038"/>
                </a:moveTo>
                <a:lnTo>
                  <a:pt x="721385" y="103085"/>
                </a:lnTo>
                <a:lnTo>
                  <a:pt x="709193" y="103085"/>
                </a:lnTo>
                <a:lnTo>
                  <a:pt x="704227" y="108038"/>
                </a:lnTo>
                <a:lnTo>
                  <a:pt x="704227" y="114134"/>
                </a:lnTo>
                <a:lnTo>
                  <a:pt x="704227" y="120218"/>
                </a:lnTo>
                <a:lnTo>
                  <a:pt x="709193" y="125183"/>
                </a:lnTo>
                <a:lnTo>
                  <a:pt x="721385" y="125183"/>
                </a:lnTo>
                <a:lnTo>
                  <a:pt x="726338" y="120218"/>
                </a:lnTo>
                <a:lnTo>
                  <a:pt x="726338" y="108038"/>
                </a:lnTo>
                <a:close/>
              </a:path>
              <a:path w="1323340" h="455930">
                <a:moveTo>
                  <a:pt x="760133" y="186753"/>
                </a:moveTo>
                <a:lnTo>
                  <a:pt x="756780" y="159537"/>
                </a:lnTo>
                <a:lnTo>
                  <a:pt x="750150" y="139484"/>
                </a:lnTo>
                <a:lnTo>
                  <a:pt x="744169" y="127774"/>
                </a:lnTo>
                <a:lnTo>
                  <a:pt x="725563" y="139039"/>
                </a:lnTo>
                <a:lnTo>
                  <a:pt x="730008" y="147650"/>
                </a:lnTo>
                <a:lnTo>
                  <a:pt x="735088" y="162229"/>
                </a:lnTo>
                <a:lnTo>
                  <a:pt x="738225" y="182092"/>
                </a:lnTo>
                <a:lnTo>
                  <a:pt x="736841" y="206540"/>
                </a:lnTo>
                <a:lnTo>
                  <a:pt x="710806" y="206540"/>
                </a:lnTo>
                <a:lnTo>
                  <a:pt x="710806" y="139065"/>
                </a:lnTo>
                <a:lnTo>
                  <a:pt x="689051" y="139065"/>
                </a:lnTo>
                <a:lnTo>
                  <a:pt x="689051" y="206540"/>
                </a:lnTo>
                <a:lnTo>
                  <a:pt x="672541" y="206540"/>
                </a:lnTo>
                <a:lnTo>
                  <a:pt x="672541" y="139065"/>
                </a:lnTo>
                <a:lnTo>
                  <a:pt x="650773" y="139065"/>
                </a:lnTo>
                <a:lnTo>
                  <a:pt x="650773" y="206540"/>
                </a:lnTo>
                <a:lnTo>
                  <a:pt x="620001" y="206540"/>
                </a:lnTo>
                <a:lnTo>
                  <a:pt x="620001" y="130200"/>
                </a:lnTo>
                <a:lnTo>
                  <a:pt x="598233" y="130200"/>
                </a:lnTo>
                <a:lnTo>
                  <a:pt x="598233" y="215925"/>
                </a:lnTo>
                <a:lnTo>
                  <a:pt x="595731" y="228307"/>
                </a:lnTo>
                <a:lnTo>
                  <a:pt x="588886" y="238417"/>
                </a:lnTo>
                <a:lnTo>
                  <a:pt x="578764" y="245249"/>
                </a:lnTo>
                <a:lnTo>
                  <a:pt x="566369" y="247751"/>
                </a:lnTo>
                <a:lnTo>
                  <a:pt x="560819" y="247751"/>
                </a:lnTo>
                <a:lnTo>
                  <a:pt x="560819" y="269494"/>
                </a:lnTo>
                <a:lnTo>
                  <a:pt x="566369" y="269494"/>
                </a:lnTo>
                <a:lnTo>
                  <a:pt x="584415" y="266369"/>
                </a:lnTo>
                <a:lnTo>
                  <a:pt x="599846" y="257733"/>
                </a:lnTo>
                <a:lnTo>
                  <a:pt x="611581" y="244678"/>
                </a:lnTo>
                <a:lnTo>
                  <a:pt x="618540" y="228282"/>
                </a:lnTo>
                <a:lnTo>
                  <a:pt x="754214" y="228282"/>
                </a:lnTo>
                <a:lnTo>
                  <a:pt x="756246" y="220002"/>
                </a:lnTo>
                <a:lnTo>
                  <a:pt x="760133" y="186753"/>
                </a:lnTo>
                <a:close/>
              </a:path>
              <a:path w="1323340" h="455930">
                <a:moveTo>
                  <a:pt x="1106500" y="370535"/>
                </a:moveTo>
                <a:lnTo>
                  <a:pt x="1050912" y="370535"/>
                </a:lnTo>
                <a:lnTo>
                  <a:pt x="1055243" y="379463"/>
                </a:lnTo>
                <a:lnTo>
                  <a:pt x="1102182" y="379463"/>
                </a:lnTo>
                <a:lnTo>
                  <a:pt x="1106500" y="370535"/>
                </a:lnTo>
                <a:close/>
              </a:path>
              <a:path w="1323340" h="455930">
                <a:moveTo>
                  <a:pt x="1146975" y="351764"/>
                </a:moveTo>
                <a:lnTo>
                  <a:pt x="1010450" y="351764"/>
                </a:lnTo>
                <a:lnTo>
                  <a:pt x="1014780" y="360680"/>
                </a:lnTo>
                <a:lnTo>
                  <a:pt x="1142644" y="360680"/>
                </a:lnTo>
                <a:lnTo>
                  <a:pt x="1146975" y="351764"/>
                </a:lnTo>
                <a:close/>
              </a:path>
              <a:path w="1323340" h="455930">
                <a:moveTo>
                  <a:pt x="1177798" y="332968"/>
                </a:moveTo>
                <a:lnTo>
                  <a:pt x="979614" y="332968"/>
                </a:lnTo>
                <a:lnTo>
                  <a:pt x="983945" y="341896"/>
                </a:lnTo>
                <a:lnTo>
                  <a:pt x="1173492" y="341896"/>
                </a:lnTo>
                <a:lnTo>
                  <a:pt x="1177798" y="332968"/>
                </a:lnTo>
                <a:close/>
              </a:path>
              <a:path w="1323340" h="455930">
                <a:moveTo>
                  <a:pt x="1196594" y="314198"/>
                </a:moveTo>
                <a:lnTo>
                  <a:pt x="960831" y="314198"/>
                </a:lnTo>
                <a:lnTo>
                  <a:pt x="965161" y="323126"/>
                </a:lnTo>
                <a:lnTo>
                  <a:pt x="1192263" y="323126"/>
                </a:lnTo>
                <a:lnTo>
                  <a:pt x="1196594" y="314198"/>
                </a:lnTo>
                <a:close/>
              </a:path>
              <a:path w="1323340" h="455930">
                <a:moveTo>
                  <a:pt x="1228280" y="231775"/>
                </a:moveTo>
                <a:lnTo>
                  <a:pt x="1169111" y="231775"/>
                </a:lnTo>
                <a:lnTo>
                  <a:pt x="1163828" y="226047"/>
                </a:lnTo>
                <a:lnTo>
                  <a:pt x="1163828" y="239115"/>
                </a:lnTo>
                <a:lnTo>
                  <a:pt x="1158684" y="246049"/>
                </a:lnTo>
                <a:lnTo>
                  <a:pt x="1063383" y="246049"/>
                </a:lnTo>
                <a:lnTo>
                  <a:pt x="1063383" y="214172"/>
                </a:lnTo>
                <a:lnTo>
                  <a:pt x="1063383" y="213829"/>
                </a:lnTo>
                <a:lnTo>
                  <a:pt x="1088999" y="215506"/>
                </a:lnTo>
                <a:lnTo>
                  <a:pt x="1114463" y="220230"/>
                </a:lnTo>
                <a:lnTo>
                  <a:pt x="1139507" y="228079"/>
                </a:lnTo>
                <a:lnTo>
                  <a:pt x="1163828" y="239115"/>
                </a:lnTo>
                <a:lnTo>
                  <a:pt x="1163828" y="226047"/>
                </a:lnTo>
                <a:lnTo>
                  <a:pt x="1158595" y="220370"/>
                </a:lnTo>
                <a:lnTo>
                  <a:pt x="1144320" y="204901"/>
                </a:lnTo>
                <a:lnTo>
                  <a:pt x="1144320" y="220370"/>
                </a:lnTo>
                <a:lnTo>
                  <a:pt x="1120038" y="213829"/>
                </a:lnTo>
                <a:lnTo>
                  <a:pt x="1097064" y="207645"/>
                </a:lnTo>
                <a:lnTo>
                  <a:pt x="1049388" y="205371"/>
                </a:lnTo>
                <a:lnTo>
                  <a:pt x="1049388" y="214172"/>
                </a:lnTo>
                <a:lnTo>
                  <a:pt x="1049388" y="246049"/>
                </a:lnTo>
                <a:lnTo>
                  <a:pt x="947674" y="246049"/>
                </a:lnTo>
                <a:lnTo>
                  <a:pt x="971397" y="233387"/>
                </a:lnTo>
                <a:lnTo>
                  <a:pt x="973721" y="232486"/>
                </a:lnTo>
                <a:lnTo>
                  <a:pt x="996480" y="223799"/>
                </a:lnTo>
                <a:lnTo>
                  <a:pt x="1022591" y="217360"/>
                </a:lnTo>
                <a:lnTo>
                  <a:pt x="1049388" y="214172"/>
                </a:lnTo>
                <a:lnTo>
                  <a:pt x="1049388" y="205371"/>
                </a:lnTo>
                <a:lnTo>
                  <a:pt x="1048219" y="205308"/>
                </a:lnTo>
                <a:lnTo>
                  <a:pt x="999667" y="213525"/>
                </a:lnTo>
                <a:lnTo>
                  <a:pt x="953274" y="232486"/>
                </a:lnTo>
                <a:lnTo>
                  <a:pt x="966000" y="180555"/>
                </a:lnTo>
                <a:lnTo>
                  <a:pt x="990066" y="134137"/>
                </a:lnTo>
                <a:lnTo>
                  <a:pt x="1023785" y="94830"/>
                </a:lnTo>
                <a:lnTo>
                  <a:pt x="1065530" y="64223"/>
                </a:lnTo>
                <a:lnTo>
                  <a:pt x="1113637" y="43929"/>
                </a:lnTo>
                <a:lnTo>
                  <a:pt x="1102080" y="89027"/>
                </a:lnTo>
                <a:lnTo>
                  <a:pt x="1103274" y="134137"/>
                </a:lnTo>
                <a:lnTo>
                  <a:pt x="1103312" y="135369"/>
                </a:lnTo>
                <a:lnTo>
                  <a:pt x="1117384" y="180098"/>
                </a:lnTo>
                <a:lnTo>
                  <a:pt x="1144219" y="220230"/>
                </a:lnTo>
                <a:lnTo>
                  <a:pt x="1144320" y="220370"/>
                </a:lnTo>
                <a:lnTo>
                  <a:pt x="1144320" y="204901"/>
                </a:lnTo>
                <a:lnTo>
                  <a:pt x="1137678" y="197700"/>
                </a:lnTo>
                <a:lnTo>
                  <a:pt x="1118006" y="157797"/>
                </a:lnTo>
                <a:lnTo>
                  <a:pt x="1110119" y="114833"/>
                </a:lnTo>
                <a:lnTo>
                  <a:pt x="1113967" y="72390"/>
                </a:lnTo>
                <a:lnTo>
                  <a:pt x="1114044" y="71564"/>
                </a:lnTo>
                <a:lnTo>
                  <a:pt x="1124712" y="43929"/>
                </a:lnTo>
                <a:lnTo>
                  <a:pt x="1129817" y="30721"/>
                </a:lnTo>
                <a:lnTo>
                  <a:pt x="1080465" y="46532"/>
                </a:lnTo>
                <a:lnTo>
                  <a:pt x="1036688" y="72390"/>
                </a:lnTo>
                <a:lnTo>
                  <a:pt x="999782" y="106756"/>
                </a:lnTo>
                <a:lnTo>
                  <a:pt x="971016" y="148145"/>
                </a:lnTo>
                <a:lnTo>
                  <a:pt x="951699" y="195046"/>
                </a:lnTo>
                <a:lnTo>
                  <a:pt x="944257" y="239115"/>
                </a:lnTo>
                <a:lnTo>
                  <a:pt x="943102" y="246049"/>
                </a:lnTo>
                <a:lnTo>
                  <a:pt x="943102" y="252031"/>
                </a:lnTo>
                <a:lnTo>
                  <a:pt x="945832" y="257340"/>
                </a:lnTo>
                <a:lnTo>
                  <a:pt x="951191" y="266903"/>
                </a:lnTo>
                <a:lnTo>
                  <a:pt x="959065" y="279869"/>
                </a:lnTo>
                <a:lnTo>
                  <a:pt x="969340" y="295402"/>
                </a:lnTo>
                <a:lnTo>
                  <a:pt x="947585" y="295402"/>
                </a:lnTo>
                <a:lnTo>
                  <a:pt x="951915" y="304330"/>
                </a:lnTo>
                <a:lnTo>
                  <a:pt x="1205496" y="304330"/>
                </a:lnTo>
                <a:lnTo>
                  <a:pt x="1209814" y="295402"/>
                </a:lnTo>
                <a:lnTo>
                  <a:pt x="1189951" y="295402"/>
                </a:lnTo>
                <a:lnTo>
                  <a:pt x="1197991" y="283083"/>
                </a:lnTo>
                <a:lnTo>
                  <a:pt x="1204633" y="272122"/>
                </a:lnTo>
                <a:lnTo>
                  <a:pt x="1210792" y="261162"/>
                </a:lnTo>
                <a:lnTo>
                  <a:pt x="1217383" y="248856"/>
                </a:lnTo>
                <a:lnTo>
                  <a:pt x="1228280" y="248856"/>
                </a:lnTo>
                <a:lnTo>
                  <a:pt x="1228280" y="246049"/>
                </a:lnTo>
                <a:lnTo>
                  <a:pt x="1228280" y="231775"/>
                </a:lnTo>
                <a:close/>
              </a:path>
              <a:path w="1323340" h="455930">
                <a:moveTo>
                  <a:pt x="1322768" y="214630"/>
                </a:moveTo>
                <a:lnTo>
                  <a:pt x="1321435" y="207010"/>
                </a:lnTo>
                <a:lnTo>
                  <a:pt x="1320761" y="203200"/>
                </a:lnTo>
                <a:lnTo>
                  <a:pt x="1313929" y="205562"/>
                </a:lnTo>
                <a:lnTo>
                  <a:pt x="1313929" y="220980"/>
                </a:lnTo>
                <a:lnTo>
                  <a:pt x="1312849" y="228600"/>
                </a:lnTo>
                <a:lnTo>
                  <a:pt x="1286014" y="259080"/>
                </a:lnTo>
                <a:lnTo>
                  <a:pt x="1285900" y="257810"/>
                </a:lnTo>
                <a:lnTo>
                  <a:pt x="1285786" y="256540"/>
                </a:lnTo>
                <a:lnTo>
                  <a:pt x="1285671" y="255270"/>
                </a:lnTo>
                <a:lnTo>
                  <a:pt x="1285570" y="254000"/>
                </a:lnTo>
                <a:lnTo>
                  <a:pt x="1285455" y="252730"/>
                </a:lnTo>
                <a:lnTo>
                  <a:pt x="1307807" y="217170"/>
                </a:lnTo>
                <a:lnTo>
                  <a:pt x="1310855" y="215900"/>
                </a:lnTo>
                <a:lnTo>
                  <a:pt x="1313903" y="214630"/>
                </a:lnTo>
                <a:lnTo>
                  <a:pt x="1313929" y="220980"/>
                </a:lnTo>
                <a:lnTo>
                  <a:pt x="1313929" y="205562"/>
                </a:lnTo>
                <a:lnTo>
                  <a:pt x="1313383" y="205740"/>
                </a:lnTo>
                <a:lnTo>
                  <a:pt x="1309852" y="207010"/>
                </a:lnTo>
                <a:lnTo>
                  <a:pt x="1311744" y="203200"/>
                </a:lnTo>
                <a:lnTo>
                  <a:pt x="1318006" y="173990"/>
                </a:lnTo>
                <a:lnTo>
                  <a:pt x="1318044" y="172720"/>
                </a:lnTo>
                <a:lnTo>
                  <a:pt x="1316520" y="165100"/>
                </a:lnTo>
                <a:lnTo>
                  <a:pt x="1316024" y="162560"/>
                </a:lnTo>
                <a:lnTo>
                  <a:pt x="1313942" y="157480"/>
                </a:lnTo>
                <a:lnTo>
                  <a:pt x="1311859" y="152400"/>
                </a:lnTo>
                <a:lnTo>
                  <a:pt x="1309306" y="153339"/>
                </a:lnTo>
                <a:lnTo>
                  <a:pt x="1309306" y="179070"/>
                </a:lnTo>
                <a:lnTo>
                  <a:pt x="1308557" y="185420"/>
                </a:lnTo>
                <a:lnTo>
                  <a:pt x="1289634" y="214630"/>
                </a:lnTo>
                <a:lnTo>
                  <a:pt x="1287792" y="208280"/>
                </a:lnTo>
                <a:lnTo>
                  <a:pt x="1287691" y="207010"/>
                </a:lnTo>
                <a:lnTo>
                  <a:pt x="1287589" y="205740"/>
                </a:lnTo>
                <a:lnTo>
                  <a:pt x="1287487" y="204470"/>
                </a:lnTo>
                <a:lnTo>
                  <a:pt x="1287386" y="203200"/>
                </a:lnTo>
                <a:lnTo>
                  <a:pt x="1287284" y="201930"/>
                </a:lnTo>
                <a:lnTo>
                  <a:pt x="1288161" y="194310"/>
                </a:lnTo>
                <a:lnTo>
                  <a:pt x="1290472" y="186690"/>
                </a:lnTo>
                <a:lnTo>
                  <a:pt x="1293495" y="180340"/>
                </a:lnTo>
                <a:lnTo>
                  <a:pt x="1295857" y="176530"/>
                </a:lnTo>
                <a:lnTo>
                  <a:pt x="1297419" y="173990"/>
                </a:lnTo>
                <a:lnTo>
                  <a:pt x="1300949" y="170180"/>
                </a:lnTo>
                <a:lnTo>
                  <a:pt x="1302131" y="168910"/>
                </a:lnTo>
                <a:lnTo>
                  <a:pt x="1307465" y="165100"/>
                </a:lnTo>
                <a:lnTo>
                  <a:pt x="1308925" y="171450"/>
                </a:lnTo>
                <a:lnTo>
                  <a:pt x="1308989" y="172720"/>
                </a:lnTo>
                <a:lnTo>
                  <a:pt x="1309052" y="173990"/>
                </a:lnTo>
                <a:lnTo>
                  <a:pt x="1309116" y="175260"/>
                </a:lnTo>
                <a:lnTo>
                  <a:pt x="1309179" y="176530"/>
                </a:lnTo>
                <a:lnTo>
                  <a:pt x="1309243" y="177800"/>
                </a:lnTo>
                <a:lnTo>
                  <a:pt x="1309306" y="179070"/>
                </a:lnTo>
                <a:lnTo>
                  <a:pt x="1309306" y="153339"/>
                </a:lnTo>
                <a:lnTo>
                  <a:pt x="1308366" y="153670"/>
                </a:lnTo>
                <a:lnTo>
                  <a:pt x="1305001" y="156210"/>
                </a:lnTo>
                <a:lnTo>
                  <a:pt x="1301838" y="157480"/>
                </a:lnTo>
                <a:lnTo>
                  <a:pt x="1304848" y="134620"/>
                </a:lnTo>
                <a:lnTo>
                  <a:pt x="1302766" y="123190"/>
                </a:lnTo>
                <a:lnTo>
                  <a:pt x="1300657" y="118110"/>
                </a:lnTo>
                <a:lnTo>
                  <a:pt x="1298536" y="113030"/>
                </a:lnTo>
                <a:lnTo>
                  <a:pt x="1297520" y="111760"/>
                </a:lnTo>
                <a:lnTo>
                  <a:pt x="1296098" y="110007"/>
                </a:lnTo>
                <a:lnTo>
                  <a:pt x="1296098" y="137160"/>
                </a:lnTo>
                <a:lnTo>
                  <a:pt x="1295844" y="142240"/>
                </a:lnTo>
                <a:lnTo>
                  <a:pt x="1295781" y="143510"/>
                </a:lnTo>
                <a:lnTo>
                  <a:pt x="1295717" y="144780"/>
                </a:lnTo>
                <a:lnTo>
                  <a:pt x="1294053" y="153670"/>
                </a:lnTo>
                <a:lnTo>
                  <a:pt x="1291475" y="160020"/>
                </a:lnTo>
                <a:lnTo>
                  <a:pt x="1288021" y="165100"/>
                </a:lnTo>
                <a:lnTo>
                  <a:pt x="1283716" y="170180"/>
                </a:lnTo>
                <a:lnTo>
                  <a:pt x="1280680" y="165100"/>
                </a:lnTo>
                <a:lnTo>
                  <a:pt x="1279105" y="159791"/>
                </a:lnTo>
                <a:lnTo>
                  <a:pt x="1279105" y="215900"/>
                </a:lnTo>
                <a:lnTo>
                  <a:pt x="1276299" y="215315"/>
                </a:lnTo>
                <a:lnTo>
                  <a:pt x="1276299" y="252730"/>
                </a:lnTo>
                <a:lnTo>
                  <a:pt x="1275334" y="259080"/>
                </a:lnTo>
                <a:lnTo>
                  <a:pt x="1269758" y="256540"/>
                </a:lnTo>
                <a:lnTo>
                  <a:pt x="1265809" y="253644"/>
                </a:lnTo>
                <a:lnTo>
                  <a:pt x="1265809" y="288290"/>
                </a:lnTo>
                <a:lnTo>
                  <a:pt x="1264869" y="294640"/>
                </a:lnTo>
                <a:lnTo>
                  <a:pt x="1262646" y="299720"/>
                </a:lnTo>
                <a:lnTo>
                  <a:pt x="1257744" y="295910"/>
                </a:lnTo>
                <a:lnTo>
                  <a:pt x="1253515" y="290830"/>
                </a:lnTo>
                <a:lnTo>
                  <a:pt x="1249972" y="284480"/>
                </a:lnTo>
                <a:lnTo>
                  <a:pt x="1248473" y="280454"/>
                </a:lnTo>
                <a:lnTo>
                  <a:pt x="1248473" y="309880"/>
                </a:lnTo>
                <a:lnTo>
                  <a:pt x="1248473" y="318770"/>
                </a:lnTo>
                <a:lnTo>
                  <a:pt x="1247305" y="326390"/>
                </a:lnTo>
                <a:lnTo>
                  <a:pt x="1245019" y="331470"/>
                </a:lnTo>
                <a:lnTo>
                  <a:pt x="1241640" y="336550"/>
                </a:lnTo>
                <a:lnTo>
                  <a:pt x="1237627" y="332740"/>
                </a:lnTo>
                <a:lnTo>
                  <a:pt x="1234554" y="326390"/>
                </a:lnTo>
                <a:lnTo>
                  <a:pt x="1232446" y="320040"/>
                </a:lnTo>
                <a:lnTo>
                  <a:pt x="1232128" y="317500"/>
                </a:lnTo>
                <a:lnTo>
                  <a:pt x="1231328" y="311150"/>
                </a:lnTo>
                <a:lnTo>
                  <a:pt x="1231430" y="303530"/>
                </a:lnTo>
                <a:lnTo>
                  <a:pt x="1232662" y="297180"/>
                </a:lnTo>
                <a:lnTo>
                  <a:pt x="1234935" y="290830"/>
                </a:lnTo>
                <a:lnTo>
                  <a:pt x="1238161" y="284480"/>
                </a:lnTo>
                <a:lnTo>
                  <a:pt x="1242136" y="289560"/>
                </a:lnTo>
                <a:lnTo>
                  <a:pt x="1245247" y="295910"/>
                </a:lnTo>
                <a:lnTo>
                  <a:pt x="1247406" y="303530"/>
                </a:lnTo>
                <a:lnTo>
                  <a:pt x="1248473" y="309880"/>
                </a:lnTo>
                <a:lnTo>
                  <a:pt x="1248473" y="280454"/>
                </a:lnTo>
                <a:lnTo>
                  <a:pt x="1247140" y="276860"/>
                </a:lnTo>
                <a:lnTo>
                  <a:pt x="1245692" y="269240"/>
                </a:lnTo>
                <a:lnTo>
                  <a:pt x="1245590" y="266700"/>
                </a:lnTo>
                <a:lnTo>
                  <a:pt x="1245489" y="264160"/>
                </a:lnTo>
                <a:lnTo>
                  <a:pt x="1245425" y="262890"/>
                </a:lnTo>
                <a:lnTo>
                  <a:pt x="1246276" y="255270"/>
                </a:lnTo>
                <a:lnTo>
                  <a:pt x="1248168" y="248920"/>
                </a:lnTo>
                <a:lnTo>
                  <a:pt x="1253210" y="254000"/>
                </a:lnTo>
                <a:lnTo>
                  <a:pt x="1265745" y="287020"/>
                </a:lnTo>
                <a:lnTo>
                  <a:pt x="1265809" y="288290"/>
                </a:lnTo>
                <a:lnTo>
                  <a:pt x="1265809" y="253644"/>
                </a:lnTo>
                <a:lnTo>
                  <a:pt x="1264564" y="252730"/>
                </a:lnTo>
                <a:lnTo>
                  <a:pt x="1261681" y="248920"/>
                </a:lnTo>
                <a:lnTo>
                  <a:pt x="1250124" y="220980"/>
                </a:lnTo>
                <a:lnTo>
                  <a:pt x="1250238" y="215900"/>
                </a:lnTo>
                <a:lnTo>
                  <a:pt x="1250480" y="212090"/>
                </a:lnTo>
                <a:lnTo>
                  <a:pt x="1256360" y="215900"/>
                </a:lnTo>
                <a:lnTo>
                  <a:pt x="1261757" y="219710"/>
                </a:lnTo>
                <a:lnTo>
                  <a:pt x="1266507" y="226060"/>
                </a:lnTo>
                <a:lnTo>
                  <a:pt x="1270482" y="231140"/>
                </a:lnTo>
                <a:lnTo>
                  <a:pt x="1273924" y="238760"/>
                </a:lnTo>
                <a:lnTo>
                  <a:pt x="1275842" y="246380"/>
                </a:lnTo>
                <a:lnTo>
                  <a:pt x="1276299" y="252730"/>
                </a:lnTo>
                <a:lnTo>
                  <a:pt x="1276299" y="215315"/>
                </a:lnTo>
                <a:lnTo>
                  <a:pt x="1248029" y="189230"/>
                </a:lnTo>
                <a:lnTo>
                  <a:pt x="1245019" y="176530"/>
                </a:lnTo>
                <a:lnTo>
                  <a:pt x="1251483" y="177800"/>
                </a:lnTo>
                <a:lnTo>
                  <a:pt x="1278788" y="210820"/>
                </a:lnTo>
                <a:lnTo>
                  <a:pt x="1279105" y="215900"/>
                </a:lnTo>
                <a:lnTo>
                  <a:pt x="1279105" y="159791"/>
                </a:lnTo>
                <a:lnTo>
                  <a:pt x="1278801" y="158750"/>
                </a:lnTo>
                <a:lnTo>
                  <a:pt x="1278686" y="157480"/>
                </a:lnTo>
                <a:lnTo>
                  <a:pt x="1278572" y="156210"/>
                </a:lnTo>
                <a:lnTo>
                  <a:pt x="1278458" y="154940"/>
                </a:lnTo>
                <a:lnTo>
                  <a:pt x="1278343" y="153670"/>
                </a:lnTo>
                <a:lnTo>
                  <a:pt x="1278242" y="152400"/>
                </a:lnTo>
                <a:lnTo>
                  <a:pt x="1278128" y="151130"/>
                </a:lnTo>
                <a:lnTo>
                  <a:pt x="1278280" y="148590"/>
                </a:lnTo>
                <a:lnTo>
                  <a:pt x="1278369" y="147320"/>
                </a:lnTo>
                <a:lnTo>
                  <a:pt x="1278445" y="146050"/>
                </a:lnTo>
                <a:lnTo>
                  <a:pt x="1278521" y="144780"/>
                </a:lnTo>
                <a:lnTo>
                  <a:pt x="1278597" y="143510"/>
                </a:lnTo>
                <a:lnTo>
                  <a:pt x="1278686" y="142240"/>
                </a:lnTo>
                <a:lnTo>
                  <a:pt x="1290688" y="118110"/>
                </a:lnTo>
                <a:lnTo>
                  <a:pt x="1293495" y="124460"/>
                </a:lnTo>
                <a:lnTo>
                  <a:pt x="1295323" y="130810"/>
                </a:lnTo>
                <a:lnTo>
                  <a:pt x="1296098" y="137160"/>
                </a:lnTo>
                <a:lnTo>
                  <a:pt x="1296098" y="110007"/>
                </a:lnTo>
                <a:lnTo>
                  <a:pt x="1292402" y="105410"/>
                </a:lnTo>
                <a:lnTo>
                  <a:pt x="1289253" y="106680"/>
                </a:lnTo>
                <a:lnTo>
                  <a:pt x="1286357" y="109220"/>
                </a:lnTo>
                <a:lnTo>
                  <a:pt x="1283728" y="111760"/>
                </a:lnTo>
                <a:lnTo>
                  <a:pt x="1284135" y="107950"/>
                </a:lnTo>
                <a:lnTo>
                  <a:pt x="1284236" y="104140"/>
                </a:lnTo>
                <a:lnTo>
                  <a:pt x="1283982" y="101600"/>
                </a:lnTo>
                <a:lnTo>
                  <a:pt x="1283855" y="100330"/>
                </a:lnTo>
                <a:lnTo>
                  <a:pt x="1281709" y="88900"/>
                </a:lnTo>
                <a:lnTo>
                  <a:pt x="1277353" y="78740"/>
                </a:lnTo>
                <a:lnTo>
                  <a:pt x="1275080" y="75501"/>
                </a:lnTo>
                <a:lnTo>
                  <a:pt x="1275080" y="109220"/>
                </a:lnTo>
                <a:lnTo>
                  <a:pt x="1274013" y="116840"/>
                </a:lnTo>
                <a:lnTo>
                  <a:pt x="1273822" y="117284"/>
                </a:lnTo>
                <a:lnTo>
                  <a:pt x="1273822" y="173990"/>
                </a:lnTo>
                <a:lnTo>
                  <a:pt x="1267688" y="173990"/>
                </a:lnTo>
                <a:lnTo>
                  <a:pt x="1261300" y="172720"/>
                </a:lnTo>
                <a:lnTo>
                  <a:pt x="1254633" y="168910"/>
                </a:lnTo>
                <a:lnTo>
                  <a:pt x="1247673" y="165100"/>
                </a:lnTo>
                <a:lnTo>
                  <a:pt x="1242225" y="160020"/>
                </a:lnTo>
                <a:lnTo>
                  <a:pt x="1237780" y="153670"/>
                </a:lnTo>
                <a:lnTo>
                  <a:pt x="1234363" y="148590"/>
                </a:lnTo>
                <a:lnTo>
                  <a:pt x="1232014" y="142240"/>
                </a:lnTo>
                <a:lnTo>
                  <a:pt x="1238758" y="142240"/>
                </a:lnTo>
                <a:lnTo>
                  <a:pt x="1272197" y="167640"/>
                </a:lnTo>
                <a:lnTo>
                  <a:pt x="1273822" y="173990"/>
                </a:lnTo>
                <a:lnTo>
                  <a:pt x="1273822" y="117284"/>
                </a:lnTo>
                <a:lnTo>
                  <a:pt x="1271803" y="121920"/>
                </a:lnTo>
                <a:lnTo>
                  <a:pt x="1268501" y="127000"/>
                </a:lnTo>
                <a:lnTo>
                  <a:pt x="1264412" y="123190"/>
                </a:lnTo>
                <a:lnTo>
                  <a:pt x="1261262" y="116840"/>
                </a:lnTo>
                <a:lnTo>
                  <a:pt x="1259700" y="112331"/>
                </a:lnTo>
                <a:lnTo>
                  <a:pt x="1259700" y="133350"/>
                </a:lnTo>
                <a:lnTo>
                  <a:pt x="1253693" y="134620"/>
                </a:lnTo>
                <a:lnTo>
                  <a:pt x="1247127" y="134620"/>
                </a:lnTo>
                <a:lnTo>
                  <a:pt x="1239977" y="133350"/>
                </a:lnTo>
                <a:lnTo>
                  <a:pt x="1232179" y="129540"/>
                </a:lnTo>
                <a:lnTo>
                  <a:pt x="1225816" y="127000"/>
                </a:lnTo>
                <a:lnTo>
                  <a:pt x="1220304" y="121920"/>
                </a:lnTo>
                <a:lnTo>
                  <a:pt x="1215707" y="116840"/>
                </a:lnTo>
                <a:lnTo>
                  <a:pt x="1212062" y="110490"/>
                </a:lnTo>
                <a:lnTo>
                  <a:pt x="1225715" y="110490"/>
                </a:lnTo>
                <a:lnTo>
                  <a:pt x="1259700" y="133350"/>
                </a:lnTo>
                <a:lnTo>
                  <a:pt x="1259700" y="112331"/>
                </a:lnTo>
                <a:lnTo>
                  <a:pt x="1259065" y="110490"/>
                </a:lnTo>
                <a:lnTo>
                  <a:pt x="1257846" y="101600"/>
                </a:lnTo>
                <a:lnTo>
                  <a:pt x="1257846" y="100330"/>
                </a:lnTo>
                <a:lnTo>
                  <a:pt x="1257846" y="95250"/>
                </a:lnTo>
                <a:lnTo>
                  <a:pt x="1258798" y="88900"/>
                </a:lnTo>
                <a:lnTo>
                  <a:pt x="1258989" y="87630"/>
                </a:lnTo>
                <a:lnTo>
                  <a:pt x="1261173" y="81280"/>
                </a:lnTo>
                <a:lnTo>
                  <a:pt x="1264323" y="74930"/>
                </a:lnTo>
                <a:lnTo>
                  <a:pt x="1268361" y="80010"/>
                </a:lnTo>
                <a:lnTo>
                  <a:pt x="1271562" y="86360"/>
                </a:lnTo>
                <a:lnTo>
                  <a:pt x="1273797" y="93980"/>
                </a:lnTo>
                <a:lnTo>
                  <a:pt x="1274965" y="100330"/>
                </a:lnTo>
                <a:lnTo>
                  <a:pt x="1275080" y="109220"/>
                </a:lnTo>
                <a:lnTo>
                  <a:pt x="1275080" y="75501"/>
                </a:lnTo>
                <a:lnTo>
                  <a:pt x="1274686" y="74930"/>
                </a:lnTo>
                <a:lnTo>
                  <a:pt x="1272006" y="71120"/>
                </a:lnTo>
                <a:lnTo>
                  <a:pt x="1271117" y="69850"/>
                </a:lnTo>
                <a:lnTo>
                  <a:pt x="1263281" y="62230"/>
                </a:lnTo>
                <a:lnTo>
                  <a:pt x="1260652" y="64770"/>
                </a:lnTo>
                <a:lnTo>
                  <a:pt x="1258316" y="67310"/>
                </a:lnTo>
                <a:lnTo>
                  <a:pt x="1256334" y="71120"/>
                </a:lnTo>
                <a:lnTo>
                  <a:pt x="1256207" y="69850"/>
                </a:lnTo>
                <a:lnTo>
                  <a:pt x="1247724" y="45961"/>
                </a:lnTo>
                <a:lnTo>
                  <a:pt x="1247724" y="77470"/>
                </a:lnTo>
                <a:lnTo>
                  <a:pt x="1246860" y="83820"/>
                </a:lnTo>
                <a:lnTo>
                  <a:pt x="1244727" y="88900"/>
                </a:lnTo>
                <a:lnTo>
                  <a:pt x="1239774" y="86360"/>
                </a:lnTo>
                <a:lnTo>
                  <a:pt x="1237399" y="83553"/>
                </a:lnTo>
                <a:lnTo>
                  <a:pt x="1237399" y="96520"/>
                </a:lnTo>
                <a:lnTo>
                  <a:pt x="1231785" y="99060"/>
                </a:lnTo>
                <a:lnTo>
                  <a:pt x="1225346" y="100330"/>
                </a:lnTo>
                <a:lnTo>
                  <a:pt x="1218006" y="100330"/>
                </a:lnTo>
                <a:lnTo>
                  <a:pt x="1186053" y="85090"/>
                </a:lnTo>
                <a:lnTo>
                  <a:pt x="1192466" y="82550"/>
                </a:lnTo>
                <a:lnTo>
                  <a:pt x="1199299" y="81280"/>
                </a:lnTo>
                <a:lnTo>
                  <a:pt x="1206411" y="81280"/>
                </a:lnTo>
                <a:lnTo>
                  <a:pt x="1237399" y="96520"/>
                </a:lnTo>
                <a:lnTo>
                  <a:pt x="1237399" y="83553"/>
                </a:lnTo>
                <a:lnTo>
                  <a:pt x="1235481" y="81280"/>
                </a:lnTo>
                <a:lnTo>
                  <a:pt x="1231849" y="74930"/>
                </a:lnTo>
                <a:lnTo>
                  <a:pt x="1231430" y="73660"/>
                </a:lnTo>
                <a:lnTo>
                  <a:pt x="1228915" y="66040"/>
                </a:lnTo>
                <a:lnTo>
                  <a:pt x="1227366" y="59690"/>
                </a:lnTo>
                <a:lnTo>
                  <a:pt x="1227239" y="57150"/>
                </a:lnTo>
                <a:lnTo>
                  <a:pt x="1227112" y="54610"/>
                </a:lnTo>
                <a:lnTo>
                  <a:pt x="1226997" y="52070"/>
                </a:lnTo>
                <a:lnTo>
                  <a:pt x="1227747" y="45720"/>
                </a:lnTo>
                <a:lnTo>
                  <a:pt x="1229550" y="39370"/>
                </a:lnTo>
                <a:lnTo>
                  <a:pt x="1234655" y="43180"/>
                </a:lnTo>
                <a:lnTo>
                  <a:pt x="1247317" y="71120"/>
                </a:lnTo>
                <a:lnTo>
                  <a:pt x="1247394" y="72390"/>
                </a:lnTo>
                <a:lnTo>
                  <a:pt x="1247482" y="73660"/>
                </a:lnTo>
                <a:lnTo>
                  <a:pt x="1247559" y="74930"/>
                </a:lnTo>
                <a:lnTo>
                  <a:pt x="1247635" y="76200"/>
                </a:lnTo>
                <a:lnTo>
                  <a:pt x="1247724" y="77470"/>
                </a:lnTo>
                <a:lnTo>
                  <a:pt x="1247724" y="45961"/>
                </a:lnTo>
                <a:lnTo>
                  <a:pt x="1242961" y="39370"/>
                </a:lnTo>
                <a:lnTo>
                  <a:pt x="1240307" y="36830"/>
                </a:lnTo>
                <a:lnTo>
                  <a:pt x="1234986" y="31750"/>
                </a:lnTo>
                <a:lnTo>
                  <a:pt x="1225804" y="26670"/>
                </a:lnTo>
                <a:lnTo>
                  <a:pt x="1223797" y="29210"/>
                </a:lnTo>
                <a:lnTo>
                  <a:pt x="1222159" y="33020"/>
                </a:lnTo>
                <a:lnTo>
                  <a:pt x="1220901" y="36830"/>
                </a:lnTo>
                <a:lnTo>
                  <a:pt x="1219758" y="33020"/>
                </a:lnTo>
                <a:lnTo>
                  <a:pt x="1218171" y="29210"/>
                </a:lnTo>
                <a:lnTo>
                  <a:pt x="1215986" y="25400"/>
                </a:lnTo>
                <a:lnTo>
                  <a:pt x="1214297" y="23152"/>
                </a:lnTo>
                <a:lnTo>
                  <a:pt x="1214297" y="50800"/>
                </a:lnTo>
                <a:lnTo>
                  <a:pt x="1213408" y="57150"/>
                </a:lnTo>
                <a:lnTo>
                  <a:pt x="1207884" y="54648"/>
                </a:lnTo>
                <a:lnTo>
                  <a:pt x="1207884" y="66040"/>
                </a:lnTo>
                <a:lnTo>
                  <a:pt x="1202931" y="69850"/>
                </a:lnTo>
                <a:lnTo>
                  <a:pt x="1196886" y="72390"/>
                </a:lnTo>
                <a:lnTo>
                  <a:pt x="1189710" y="73660"/>
                </a:lnTo>
                <a:lnTo>
                  <a:pt x="1174013" y="73660"/>
                </a:lnTo>
                <a:lnTo>
                  <a:pt x="1167142" y="71120"/>
                </a:lnTo>
                <a:lnTo>
                  <a:pt x="1160818" y="68580"/>
                </a:lnTo>
                <a:lnTo>
                  <a:pt x="1155153" y="64770"/>
                </a:lnTo>
                <a:lnTo>
                  <a:pt x="1160957" y="62230"/>
                </a:lnTo>
                <a:lnTo>
                  <a:pt x="1167384" y="59690"/>
                </a:lnTo>
                <a:lnTo>
                  <a:pt x="1174330" y="57150"/>
                </a:lnTo>
                <a:lnTo>
                  <a:pt x="1190015" y="57150"/>
                </a:lnTo>
                <a:lnTo>
                  <a:pt x="1197127" y="59690"/>
                </a:lnTo>
                <a:lnTo>
                  <a:pt x="1203058" y="62230"/>
                </a:lnTo>
                <a:lnTo>
                  <a:pt x="1207884" y="66040"/>
                </a:lnTo>
                <a:lnTo>
                  <a:pt x="1207884" y="54648"/>
                </a:lnTo>
                <a:lnTo>
                  <a:pt x="1202563" y="50800"/>
                </a:lnTo>
                <a:lnTo>
                  <a:pt x="1200124" y="48260"/>
                </a:lnTo>
                <a:lnTo>
                  <a:pt x="1197686" y="45720"/>
                </a:lnTo>
                <a:lnTo>
                  <a:pt x="1193165" y="38100"/>
                </a:lnTo>
                <a:lnTo>
                  <a:pt x="1190129" y="31750"/>
                </a:lnTo>
                <a:lnTo>
                  <a:pt x="1188262" y="24130"/>
                </a:lnTo>
                <a:lnTo>
                  <a:pt x="1188123" y="22860"/>
                </a:lnTo>
                <a:lnTo>
                  <a:pt x="1187551" y="17780"/>
                </a:lnTo>
                <a:lnTo>
                  <a:pt x="1187932" y="11430"/>
                </a:lnTo>
                <a:lnTo>
                  <a:pt x="1193863" y="13970"/>
                </a:lnTo>
                <a:lnTo>
                  <a:pt x="1199311" y="19050"/>
                </a:lnTo>
                <a:lnTo>
                  <a:pt x="1213866" y="45720"/>
                </a:lnTo>
                <a:lnTo>
                  <a:pt x="1213967" y="46990"/>
                </a:lnTo>
                <a:lnTo>
                  <a:pt x="1214081" y="48260"/>
                </a:lnTo>
                <a:lnTo>
                  <a:pt x="1214183" y="49530"/>
                </a:lnTo>
                <a:lnTo>
                  <a:pt x="1214297" y="50800"/>
                </a:lnTo>
                <a:lnTo>
                  <a:pt x="1214297" y="23152"/>
                </a:lnTo>
                <a:lnTo>
                  <a:pt x="1209332" y="16510"/>
                </a:lnTo>
                <a:lnTo>
                  <a:pt x="1203871" y="11430"/>
                </a:lnTo>
                <a:lnTo>
                  <a:pt x="1201127" y="8890"/>
                </a:lnTo>
                <a:lnTo>
                  <a:pt x="1191780" y="2540"/>
                </a:lnTo>
                <a:lnTo>
                  <a:pt x="1187018" y="1346"/>
                </a:lnTo>
                <a:lnTo>
                  <a:pt x="1187018" y="46990"/>
                </a:lnTo>
                <a:lnTo>
                  <a:pt x="1180922" y="48260"/>
                </a:lnTo>
                <a:lnTo>
                  <a:pt x="1144917" y="26670"/>
                </a:lnTo>
                <a:lnTo>
                  <a:pt x="1141869" y="20320"/>
                </a:lnTo>
                <a:lnTo>
                  <a:pt x="1148638" y="20320"/>
                </a:lnTo>
                <a:lnTo>
                  <a:pt x="1184744" y="41910"/>
                </a:lnTo>
                <a:lnTo>
                  <a:pt x="1187018" y="46990"/>
                </a:lnTo>
                <a:lnTo>
                  <a:pt x="1187018" y="1346"/>
                </a:lnTo>
                <a:lnTo>
                  <a:pt x="1181658" y="0"/>
                </a:lnTo>
                <a:lnTo>
                  <a:pt x="1179042" y="6350"/>
                </a:lnTo>
                <a:lnTo>
                  <a:pt x="1178090" y="13970"/>
                </a:lnTo>
                <a:lnTo>
                  <a:pt x="1178344" y="16510"/>
                </a:lnTo>
                <a:lnTo>
                  <a:pt x="1178471" y="17780"/>
                </a:lnTo>
                <a:lnTo>
                  <a:pt x="1178598" y="19050"/>
                </a:lnTo>
                <a:lnTo>
                  <a:pt x="1178725" y="20320"/>
                </a:lnTo>
                <a:lnTo>
                  <a:pt x="1178839" y="21590"/>
                </a:lnTo>
                <a:lnTo>
                  <a:pt x="1178966" y="22860"/>
                </a:lnTo>
                <a:lnTo>
                  <a:pt x="1177290" y="21590"/>
                </a:lnTo>
                <a:lnTo>
                  <a:pt x="1175448" y="20320"/>
                </a:lnTo>
                <a:lnTo>
                  <a:pt x="1173480" y="19050"/>
                </a:lnTo>
                <a:lnTo>
                  <a:pt x="1162951" y="13970"/>
                </a:lnTo>
                <a:lnTo>
                  <a:pt x="1152042" y="11430"/>
                </a:lnTo>
                <a:lnTo>
                  <a:pt x="1141183" y="11430"/>
                </a:lnTo>
                <a:lnTo>
                  <a:pt x="1130744" y="13970"/>
                </a:lnTo>
                <a:lnTo>
                  <a:pt x="1133703" y="24130"/>
                </a:lnTo>
                <a:lnTo>
                  <a:pt x="1138872" y="33020"/>
                </a:lnTo>
                <a:lnTo>
                  <a:pt x="1146136" y="41910"/>
                </a:lnTo>
                <a:lnTo>
                  <a:pt x="1155382" y="48260"/>
                </a:lnTo>
                <a:lnTo>
                  <a:pt x="1157376" y="49530"/>
                </a:lnTo>
                <a:lnTo>
                  <a:pt x="1161199" y="52070"/>
                </a:lnTo>
                <a:lnTo>
                  <a:pt x="1153782" y="54610"/>
                </a:lnTo>
                <a:lnTo>
                  <a:pt x="1147267" y="59690"/>
                </a:lnTo>
                <a:lnTo>
                  <a:pt x="1142161" y="64770"/>
                </a:lnTo>
                <a:lnTo>
                  <a:pt x="1148486" y="71120"/>
                </a:lnTo>
                <a:lnTo>
                  <a:pt x="1155966" y="76200"/>
                </a:lnTo>
                <a:lnTo>
                  <a:pt x="1164399" y="80010"/>
                </a:lnTo>
                <a:lnTo>
                  <a:pt x="1173619" y="82550"/>
                </a:lnTo>
                <a:lnTo>
                  <a:pt x="1178483" y="90170"/>
                </a:lnTo>
                <a:lnTo>
                  <a:pt x="1184656" y="96520"/>
                </a:lnTo>
                <a:lnTo>
                  <a:pt x="1192034" y="101600"/>
                </a:lnTo>
                <a:lnTo>
                  <a:pt x="1200454" y="105410"/>
                </a:lnTo>
                <a:lnTo>
                  <a:pt x="1203655" y="114300"/>
                </a:lnTo>
                <a:lnTo>
                  <a:pt x="1208328" y="121920"/>
                </a:lnTo>
                <a:lnTo>
                  <a:pt x="1214399" y="128270"/>
                </a:lnTo>
                <a:lnTo>
                  <a:pt x="1221765" y="134620"/>
                </a:lnTo>
                <a:lnTo>
                  <a:pt x="1223162" y="143510"/>
                </a:lnTo>
                <a:lnTo>
                  <a:pt x="1226108" y="151130"/>
                </a:lnTo>
                <a:lnTo>
                  <a:pt x="1230604" y="160020"/>
                </a:lnTo>
                <a:lnTo>
                  <a:pt x="1236573" y="166370"/>
                </a:lnTo>
                <a:lnTo>
                  <a:pt x="1236510" y="167640"/>
                </a:lnTo>
                <a:lnTo>
                  <a:pt x="1236433" y="168910"/>
                </a:lnTo>
                <a:lnTo>
                  <a:pt x="1236370" y="170180"/>
                </a:lnTo>
                <a:lnTo>
                  <a:pt x="1236306" y="171450"/>
                </a:lnTo>
                <a:lnTo>
                  <a:pt x="1236243" y="172720"/>
                </a:lnTo>
                <a:lnTo>
                  <a:pt x="1236167" y="173990"/>
                </a:lnTo>
                <a:lnTo>
                  <a:pt x="1236103" y="175260"/>
                </a:lnTo>
                <a:lnTo>
                  <a:pt x="1237221" y="184150"/>
                </a:lnTo>
                <a:lnTo>
                  <a:pt x="1239926" y="193040"/>
                </a:lnTo>
                <a:lnTo>
                  <a:pt x="1244231" y="201930"/>
                </a:lnTo>
                <a:lnTo>
                  <a:pt x="1241907" y="209550"/>
                </a:lnTo>
                <a:lnTo>
                  <a:pt x="1241450" y="214630"/>
                </a:lnTo>
                <a:lnTo>
                  <a:pt x="1241336" y="215900"/>
                </a:lnTo>
                <a:lnTo>
                  <a:pt x="1241323" y="220980"/>
                </a:lnTo>
                <a:lnTo>
                  <a:pt x="1241920" y="228600"/>
                </a:lnTo>
                <a:lnTo>
                  <a:pt x="1244371" y="237490"/>
                </a:lnTo>
                <a:lnTo>
                  <a:pt x="1240307" y="245110"/>
                </a:lnTo>
                <a:lnTo>
                  <a:pt x="1237665" y="254000"/>
                </a:lnTo>
                <a:lnTo>
                  <a:pt x="1236522" y="262890"/>
                </a:lnTo>
                <a:lnTo>
                  <a:pt x="1237005" y="271780"/>
                </a:lnTo>
                <a:lnTo>
                  <a:pt x="1231392" y="278130"/>
                </a:lnTo>
                <a:lnTo>
                  <a:pt x="1226997" y="287020"/>
                </a:lnTo>
                <a:lnTo>
                  <a:pt x="1226083" y="289331"/>
                </a:lnTo>
                <a:lnTo>
                  <a:pt x="1226083" y="336550"/>
                </a:lnTo>
                <a:lnTo>
                  <a:pt x="1225753" y="341630"/>
                </a:lnTo>
                <a:lnTo>
                  <a:pt x="1213256" y="369570"/>
                </a:lnTo>
                <a:lnTo>
                  <a:pt x="1210297" y="363220"/>
                </a:lnTo>
                <a:lnTo>
                  <a:pt x="1208506" y="356870"/>
                </a:lnTo>
                <a:lnTo>
                  <a:pt x="1208392" y="355600"/>
                </a:lnTo>
                <a:lnTo>
                  <a:pt x="1208316" y="345440"/>
                </a:lnTo>
                <a:lnTo>
                  <a:pt x="1208405" y="344170"/>
                </a:lnTo>
                <a:lnTo>
                  <a:pt x="1208506" y="342900"/>
                </a:lnTo>
                <a:lnTo>
                  <a:pt x="1208595" y="341630"/>
                </a:lnTo>
                <a:lnTo>
                  <a:pt x="1210246" y="334010"/>
                </a:lnTo>
                <a:lnTo>
                  <a:pt x="1212926" y="327660"/>
                </a:lnTo>
                <a:lnTo>
                  <a:pt x="1216533" y="322580"/>
                </a:lnTo>
                <a:lnTo>
                  <a:pt x="1220939" y="317500"/>
                </a:lnTo>
                <a:lnTo>
                  <a:pt x="1223670" y="322580"/>
                </a:lnTo>
                <a:lnTo>
                  <a:pt x="1225410" y="330200"/>
                </a:lnTo>
                <a:lnTo>
                  <a:pt x="1226083" y="336550"/>
                </a:lnTo>
                <a:lnTo>
                  <a:pt x="1226083" y="289331"/>
                </a:lnTo>
                <a:lnTo>
                  <a:pt x="1223975" y="294640"/>
                </a:lnTo>
                <a:lnTo>
                  <a:pt x="1222476" y="304800"/>
                </a:lnTo>
                <a:lnTo>
                  <a:pt x="1215555" y="309880"/>
                </a:lnTo>
                <a:lnTo>
                  <a:pt x="1209611" y="316230"/>
                </a:lnTo>
                <a:lnTo>
                  <a:pt x="1204836" y="323850"/>
                </a:lnTo>
                <a:lnTo>
                  <a:pt x="1201420" y="332740"/>
                </a:lnTo>
                <a:lnTo>
                  <a:pt x="1198905" y="333959"/>
                </a:lnTo>
                <a:lnTo>
                  <a:pt x="1198905" y="358140"/>
                </a:lnTo>
                <a:lnTo>
                  <a:pt x="1198067" y="365760"/>
                </a:lnTo>
                <a:lnTo>
                  <a:pt x="1178750" y="394970"/>
                </a:lnTo>
                <a:lnTo>
                  <a:pt x="1176997" y="388620"/>
                </a:lnTo>
                <a:lnTo>
                  <a:pt x="1176909" y="387350"/>
                </a:lnTo>
                <a:lnTo>
                  <a:pt x="1176832" y="386080"/>
                </a:lnTo>
                <a:lnTo>
                  <a:pt x="1176743" y="384810"/>
                </a:lnTo>
                <a:lnTo>
                  <a:pt x="1176667" y="383540"/>
                </a:lnTo>
                <a:lnTo>
                  <a:pt x="1176578" y="382270"/>
                </a:lnTo>
                <a:lnTo>
                  <a:pt x="1177544" y="374650"/>
                </a:lnTo>
                <a:lnTo>
                  <a:pt x="1197241" y="345440"/>
                </a:lnTo>
                <a:lnTo>
                  <a:pt x="1198613" y="351790"/>
                </a:lnTo>
                <a:lnTo>
                  <a:pt x="1198664" y="353060"/>
                </a:lnTo>
                <a:lnTo>
                  <a:pt x="1198791" y="355600"/>
                </a:lnTo>
                <a:lnTo>
                  <a:pt x="1198905" y="358140"/>
                </a:lnTo>
                <a:lnTo>
                  <a:pt x="1198905" y="333959"/>
                </a:lnTo>
                <a:lnTo>
                  <a:pt x="1193495" y="336550"/>
                </a:lnTo>
                <a:lnTo>
                  <a:pt x="1186268" y="342900"/>
                </a:lnTo>
                <a:lnTo>
                  <a:pt x="1179957" y="349250"/>
                </a:lnTo>
                <a:lnTo>
                  <a:pt x="1174775" y="356870"/>
                </a:lnTo>
                <a:lnTo>
                  <a:pt x="1168184" y="358825"/>
                </a:lnTo>
                <a:lnTo>
                  <a:pt x="1168184" y="367030"/>
                </a:lnTo>
                <a:lnTo>
                  <a:pt x="1168120" y="374650"/>
                </a:lnTo>
                <a:lnTo>
                  <a:pt x="1145451" y="410210"/>
                </a:lnTo>
                <a:lnTo>
                  <a:pt x="1139698" y="411480"/>
                </a:lnTo>
                <a:lnTo>
                  <a:pt x="1139571" y="410210"/>
                </a:lnTo>
                <a:lnTo>
                  <a:pt x="1139456" y="408940"/>
                </a:lnTo>
                <a:lnTo>
                  <a:pt x="1139329" y="407670"/>
                </a:lnTo>
                <a:lnTo>
                  <a:pt x="1162050" y="370840"/>
                </a:lnTo>
                <a:lnTo>
                  <a:pt x="1168184" y="367030"/>
                </a:lnTo>
                <a:lnTo>
                  <a:pt x="1168184" y="358825"/>
                </a:lnTo>
                <a:lnTo>
                  <a:pt x="1166202" y="359410"/>
                </a:lnTo>
                <a:lnTo>
                  <a:pt x="1158036" y="361950"/>
                </a:lnTo>
                <a:lnTo>
                  <a:pt x="1150467" y="368300"/>
                </a:lnTo>
                <a:lnTo>
                  <a:pt x="1143749" y="374650"/>
                </a:lnTo>
                <a:lnTo>
                  <a:pt x="1135011" y="374650"/>
                </a:lnTo>
                <a:lnTo>
                  <a:pt x="1135011" y="383540"/>
                </a:lnTo>
                <a:lnTo>
                  <a:pt x="1133513" y="389890"/>
                </a:lnTo>
                <a:lnTo>
                  <a:pt x="1103884" y="420370"/>
                </a:lnTo>
                <a:lnTo>
                  <a:pt x="1097813" y="420370"/>
                </a:lnTo>
                <a:lnTo>
                  <a:pt x="1098016" y="419100"/>
                </a:lnTo>
                <a:lnTo>
                  <a:pt x="1098626" y="415290"/>
                </a:lnTo>
                <a:lnTo>
                  <a:pt x="1128407" y="384810"/>
                </a:lnTo>
                <a:lnTo>
                  <a:pt x="1135011" y="383540"/>
                </a:lnTo>
                <a:lnTo>
                  <a:pt x="1135011" y="374650"/>
                </a:lnTo>
                <a:lnTo>
                  <a:pt x="1133208" y="374650"/>
                </a:lnTo>
                <a:lnTo>
                  <a:pt x="1122807" y="377190"/>
                </a:lnTo>
                <a:lnTo>
                  <a:pt x="1092669" y="403860"/>
                </a:lnTo>
                <a:lnTo>
                  <a:pt x="1090574" y="410210"/>
                </a:lnTo>
                <a:lnTo>
                  <a:pt x="1085888" y="416560"/>
                </a:lnTo>
                <a:lnTo>
                  <a:pt x="1078725" y="419100"/>
                </a:lnTo>
                <a:lnTo>
                  <a:pt x="1071549" y="416560"/>
                </a:lnTo>
                <a:lnTo>
                  <a:pt x="1066850" y="410210"/>
                </a:lnTo>
                <a:lnTo>
                  <a:pt x="1064780" y="403860"/>
                </a:lnTo>
                <a:lnTo>
                  <a:pt x="1060589" y="397510"/>
                </a:lnTo>
                <a:lnTo>
                  <a:pt x="1059624" y="396494"/>
                </a:lnTo>
                <a:lnTo>
                  <a:pt x="1059624" y="420370"/>
                </a:lnTo>
                <a:lnTo>
                  <a:pt x="1056843" y="420370"/>
                </a:lnTo>
                <a:lnTo>
                  <a:pt x="1056843" y="430530"/>
                </a:lnTo>
                <a:lnTo>
                  <a:pt x="1053071" y="435610"/>
                </a:lnTo>
                <a:lnTo>
                  <a:pt x="1047965" y="440690"/>
                </a:lnTo>
                <a:lnTo>
                  <a:pt x="1041476" y="443230"/>
                </a:lnTo>
                <a:lnTo>
                  <a:pt x="1033538" y="445770"/>
                </a:lnTo>
                <a:lnTo>
                  <a:pt x="1026312" y="447040"/>
                </a:lnTo>
                <a:lnTo>
                  <a:pt x="1012342" y="447040"/>
                </a:lnTo>
                <a:lnTo>
                  <a:pt x="1005865" y="444500"/>
                </a:lnTo>
                <a:lnTo>
                  <a:pt x="1010488" y="439420"/>
                </a:lnTo>
                <a:lnTo>
                  <a:pt x="1051166" y="429260"/>
                </a:lnTo>
                <a:lnTo>
                  <a:pt x="1056843" y="430530"/>
                </a:lnTo>
                <a:lnTo>
                  <a:pt x="1056843" y="420370"/>
                </a:lnTo>
                <a:lnTo>
                  <a:pt x="1053553" y="420370"/>
                </a:lnTo>
                <a:lnTo>
                  <a:pt x="1047419" y="417830"/>
                </a:lnTo>
                <a:lnTo>
                  <a:pt x="1041209" y="414020"/>
                </a:lnTo>
                <a:lnTo>
                  <a:pt x="1038694" y="411480"/>
                </a:lnTo>
                <a:lnTo>
                  <a:pt x="1034923" y="407670"/>
                </a:lnTo>
                <a:lnTo>
                  <a:pt x="1030173" y="402590"/>
                </a:lnTo>
                <a:lnTo>
                  <a:pt x="1026502" y="396240"/>
                </a:lnTo>
                <a:lnTo>
                  <a:pt x="1023912" y="389890"/>
                </a:lnTo>
                <a:lnTo>
                  <a:pt x="1022413" y="383540"/>
                </a:lnTo>
                <a:lnTo>
                  <a:pt x="1029030" y="384810"/>
                </a:lnTo>
                <a:lnTo>
                  <a:pt x="1058799" y="415290"/>
                </a:lnTo>
                <a:lnTo>
                  <a:pt x="1059624" y="420370"/>
                </a:lnTo>
                <a:lnTo>
                  <a:pt x="1059624" y="396494"/>
                </a:lnTo>
                <a:lnTo>
                  <a:pt x="1053414" y="389890"/>
                </a:lnTo>
                <a:lnTo>
                  <a:pt x="1045972" y="383540"/>
                </a:lnTo>
                <a:lnTo>
                  <a:pt x="1044486" y="382270"/>
                </a:lnTo>
                <a:lnTo>
                  <a:pt x="1034618" y="377190"/>
                </a:lnTo>
                <a:lnTo>
                  <a:pt x="1024216" y="374650"/>
                </a:lnTo>
                <a:lnTo>
                  <a:pt x="1018044" y="374650"/>
                </a:lnTo>
                <a:lnTo>
                  <a:pt x="1018044" y="405130"/>
                </a:lnTo>
                <a:lnTo>
                  <a:pt x="1017968" y="408940"/>
                </a:lnTo>
                <a:lnTo>
                  <a:pt x="1017854" y="410210"/>
                </a:lnTo>
                <a:lnTo>
                  <a:pt x="1017727" y="411480"/>
                </a:lnTo>
                <a:lnTo>
                  <a:pt x="1012825" y="410400"/>
                </a:lnTo>
                <a:lnTo>
                  <a:pt x="1012825" y="421640"/>
                </a:lnTo>
                <a:lnTo>
                  <a:pt x="1008126" y="425450"/>
                </a:lnTo>
                <a:lnTo>
                  <a:pt x="1002284" y="427990"/>
                </a:lnTo>
                <a:lnTo>
                  <a:pt x="995222" y="430530"/>
                </a:lnTo>
                <a:lnTo>
                  <a:pt x="986891" y="431800"/>
                </a:lnTo>
                <a:lnTo>
                  <a:pt x="972553" y="429260"/>
                </a:lnTo>
                <a:lnTo>
                  <a:pt x="966050" y="426720"/>
                </a:lnTo>
                <a:lnTo>
                  <a:pt x="960145" y="424180"/>
                </a:lnTo>
                <a:lnTo>
                  <a:pt x="965708" y="420370"/>
                </a:lnTo>
                <a:lnTo>
                  <a:pt x="971943" y="416560"/>
                </a:lnTo>
                <a:lnTo>
                  <a:pt x="978776" y="415290"/>
                </a:lnTo>
                <a:lnTo>
                  <a:pt x="986066" y="414020"/>
                </a:lnTo>
                <a:lnTo>
                  <a:pt x="994435" y="414020"/>
                </a:lnTo>
                <a:lnTo>
                  <a:pt x="1001661" y="415290"/>
                </a:lnTo>
                <a:lnTo>
                  <a:pt x="1007770" y="417830"/>
                </a:lnTo>
                <a:lnTo>
                  <a:pt x="1012825" y="421640"/>
                </a:lnTo>
                <a:lnTo>
                  <a:pt x="1012825" y="410400"/>
                </a:lnTo>
                <a:lnTo>
                  <a:pt x="1011974" y="410210"/>
                </a:lnTo>
                <a:lnTo>
                  <a:pt x="1008316" y="407670"/>
                </a:lnTo>
                <a:lnTo>
                  <a:pt x="1006475" y="406400"/>
                </a:lnTo>
                <a:lnTo>
                  <a:pt x="989241" y="367030"/>
                </a:lnTo>
                <a:lnTo>
                  <a:pt x="995375" y="370840"/>
                </a:lnTo>
                <a:lnTo>
                  <a:pt x="1018044" y="405130"/>
                </a:lnTo>
                <a:lnTo>
                  <a:pt x="1018044" y="374650"/>
                </a:lnTo>
                <a:lnTo>
                  <a:pt x="1013675" y="374650"/>
                </a:lnTo>
                <a:lnTo>
                  <a:pt x="1006944" y="368300"/>
                </a:lnTo>
                <a:lnTo>
                  <a:pt x="1005433" y="367030"/>
                </a:lnTo>
                <a:lnTo>
                  <a:pt x="999388" y="361950"/>
                </a:lnTo>
                <a:lnTo>
                  <a:pt x="991209" y="359410"/>
                </a:lnTo>
                <a:lnTo>
                  <a:pt x="982662" y="356870"/>
                </a:lnTo>
                <a:lnTo>
                  <a:pt x="980681" y="353974"/>
                </a:lnTo>
                <a:lnTo>
                  <a:pt x="980681" y="381000"/>
                </a:lnTo>
                <a:lnTo>
                  <a:pt x="980592" y="386080"/>
                </a:lnTo>
                <a:lnTo>
                  <a:pt x="980503" y="387350"/>
                </a:lnTo>
                <a:lnTo>
                  <a:pt x="980427" y="388620"/>
                </a:lnTo>
                <a:lnTo>
                  <a:pt x="978674" y="394970"/>
                </a:lnTo>
                <a:lnTo>
                  <a:pt x="973480" y="391160"/>
                </a:lnTo>
                <a:lnTo>
                  <a:pt x="972324" y="389890"/>
                </a:lnTo>
                <a:lnTo>
                  <a:pt x="971880" y="389407"/>
                </a:lnTo>
                <a:lnTo>
                  <a:pt x="971880" y="402590"/>
                </a:lnTo>
                <a:lnTo>
                  <a:pt x="966457" y="405130"/>
                </a:lnTo>
                <a:lnTo>
                  <a:pt x="960107" y="407670"/>
                </a:lnTo>
                <a:lnTo>
                  <a:pt x="952792" y="407670"/>
                </a:lnTo>
                <a:lnTo>
                  <a:pt x="919848" y="393700"/>
                </a:lnTo>
                <a:lnTo>
                  <a:pt x="926109" y="391160"/>
                </a:lnTo>
                <a:lnTo>
                  <a:pt x="967663" y="398780"/>
                </a:lnTo>
                <a:lnTo>
                  <a:pt x="971880" y="402590"/>
                </a:lnTo>
                <a:lnTo>
                  <a:pt x="971880" y="389407"/>
                </a:lnTo>
                <a:lnTo>
                  <a:pt x="968870" y="386080"/>
                </a:lnTo>
                <a:lnTo>
                  <a:pt x="964819" y="381000"/>
                </a:lnTo>
                <a:lnTo>
                  <a:pt x="963091" y="377190"/>
                </a:lnTo>
                <a:lnTo>
                  <a:pt x="961364" y="373380"/>
                </a:lnTo>
                <a:lnTo>
                  <a:pt x="960361" y="369570"/>
                </a:lnTo>
                <a:lnTo>
                  <a:pt x="959345" y="365760"/>
                </a:lnTo>
                <a:lnTo>
                  <a:pt x="958519" y="358140"/>
                </a:lnTo>
                <a:lnTo>
                  <a:pt x="958634" y="355600"/>
                </a:lnTo>
                <a:lnTo>
                  <a:pt x="958748" y="353060"/>
                </a:lnTo>
                <a:lnTo>
                  <a:pt x="958811" y="351790"/>
                </a:lnTo>
                <a:lnTo>
                  <a:pt x="960170" y="345440"/>
                </a:lnTo>
                <a:lnTo>
                  <a:pt x="965555" y="349250"/>
                </a:lnTo>
                <a:lnTo>
                  <a:pt x="970318" y="354330"/>
                </a:lnTo>
                <a:lnTo>
                  <a:pt x="974331" y="360680"/>
                </a:lnTo>
                <a:lnTo>
                  <a:pt x="977455" y="367030"/>
                </a:lnTo>
                <a:lnTo>
                  <a:pt x="979868" y="374650"/>
                </a:lnTo>
                <a:lnTo>
                  <a:pt x="980681" y="381000"/>
                </a:lnTo>
                <a:lnTo>
                  <a:pt x="980681" y="353974"/>
                </a:lnTo>
                <a:lnTo>
                  <a:pt x="956017" y="332740"/>
                </a:lnTo>
                <a:lnTo>
                  <a:pt x="952588" y="323850"/>
                </a:lnTo>
                <a:lnTo>
                  <a:pt x="948918" y="317995"/>
                </a:lnTo>
                <a:lnTo>
                  <a:pt x="948918" y="356870"/>
                </a:lnTo>
                <a:lnTo>
                  <a:pt x="947127" y="363220"/>
                </a:lnTo>
                <a:lnTo>
                  <a:pt x="944181" y="369570"/>
                </a:lnTo>
                <a:lnTo>
                  <a:pt x="939800" y="364490"/>
                </a:lnTo>
                <a:lnTo>
                  <a:pt x="936269" y="359410"/>
                </a:lnTo>
                <a:lnTo>
                  <a:pt x="935786" y="358267"/>
                </a:lnTo>
                <a:lnTo>
                  <a:pt x="935786" y="375920"/>
                </a:lnTo>
                <a:lnTo>
                  <a:pt x="929894" y="377190"/>
                </a:lnTo>
                <a:lnTo>
                  <a:pt x="916089" y="377190"/>
                </a:lnTo>
                <a:lnTo>
                  <a:pt x="886752" y="356870"/>
                </a:lnTo>
                <a:lnTo>
                  <a:pt x="900341" y="354330"/>
                </a:lnTo>
                <a:lnTo>
                  <a:pt x="935786" y="375920"/>
                </a:lnTo>
                <a:lnTo>
                  <a:pt x="935786" y="358267"/>
                </a:lnTo>
                <a:lnTo>
                  <a:pt x="934135" y="354330"/>
                </a:lnTo>
                <a:lnTo>
                  <a:pt x="933602" y="353060"/>
                </a:lnTo>
                <a:lnTo>
                  <a:pt x="931837" y="344170"/>
                </a:lnTo>
                <a:lnTo>
                  <a:pt x="931748" y="342900"/>
                </a:lnTo>
                <a:lnTo>
                  <a:pt x="931672" y="341630"/>
                </a:lnTo>
                <a:lnTo>
                  <a:pt x="931341" y="336550"/>
                </a:lnTo>
                <a:lnTo>
                  <a:pt x="932014" y="330200"/>
                </a:lnTo>
                <a:lnTo>
                  <a:pt x="933754" y="322580"/>
                </a:lnTo>
                <a:lnTo>
                  <a:pt x="936485" y="317500"/>
                </a:lnTo>
                <a:lnTo>
                  <a:pt x="940892" y="322580"/>
                </a:lnTo>
                <a:lnTo>
                  <a:pt x="944499" y="327660"/>
                </a:lnTo>
                <a:lnTo>
                  <a:pt x="947178" y="334010"/>
                </a:lnTo>
                <a:lnTo>
                  <a:pt x="948829" y="341630"/>
                </a:lnTo>
                <a:lnTo>
                  <a:pt x="948918" y="356870"/>
                </a:lnTo>
                <a:lnTo>
                  <a:pt x="948918" y="317995"/>
                </a:lnTo>
                <a:lnTo>
                  <a:pt x="948613" y="317500"/>
                </a:lnTo>
                <a:lnTo>
                  <a:pt x="947813" y="316230"/>
                </a:lnTo>
                <a:lnTo>
                  <a:pt x="941870" y="309880"/>
                </a:lnTo>
                <a:lnTo>
                  <a:pt x="934948" y="304800"/>
                </a:lnTo>
                <a:lnTo>
                  <a:pt x="933450" y="294640"/>
                </a:lnTo>
                <a:lnTo>
                  <a:pt x="930427" y="287020"/>
                </a:lnTo>
                <a:lnTo>
                  <a:pt x="929170" y="284480"/>
                </a:lnTo>
                <a:lnTo>
                  <a:pt x="926096" y="278269"/>
                </a:lnTo>
                <a:lnTo>
                  <a:pt x="926096" y="311150"/>
                </a:lnTo>
                <a:lnTo>
                  <a:pt x="924991" y="320040"/>
                </a:lnTo>
                <a:lnTo>
                  <a:pt x="922883" y="326390"/>
                </a:lnTo>
                <a:lnTo>
                  <a:pt x="919797" y="332740"/>
                </a:lnTo>
                <a:lnTo>
                  <a:pt x="915784" y="336550"/>
                </a:lnTo>
                <a:lnTo>
                  <a:pt x="912406" y="331470"/>
                </a:lnTo>
                <a:lnTo>
                  <a:pt x="910120" y="326390"/>
                </a:lnTo>
                <a:lnTo>
                  <a:pt x="908951" y="318770"/>
                </a:lnTo>
                <a:lnTo>
                  <a:pt x="908951" y="312420"/>
                </a:lnTo>
                <a:lnTo>
                  <a:pt x="908951" y="309880"/>
                </a:lnTo>
                <a:lnTo>
                  <a:pt x="910031" y="303530"/>
                </a:lnTo>
                <a:lnTo>
                  <a:pt x="910386" y="302260"/>
                </a:lnTo>
                <a:lnTo>
                  <a:pt x="911098" y="299720"/>
                </a:lnTo>
                <a:lnTo>
                  <a:pt x="912164" y="295910"/>
                </a:lnTo>
                <a:lnTo>
                  <a:pt x="915289" y="289560"/>
                </a:lnTo>
                <a:lnTo>
                  <a:pt x="919264" y="284480"/>
                </a:lnTo>
                <a:lnTo>
                  <a:pt x="922489" y="290830"/>
                </a:lnTo>
                <a:lnTo>
                  <a:pt x="924763" y="297180"/>
                </a:lnTo>
                <a:lnTo>
                  <a:pt x="925995" y="303530"/>
                </a:lnTo>
                <a:lnTo>
                  <a:pt x="926096" y="311150"/>
                </a:lnTo>
                <a:lnTo>
                  <a:pt x="926096" y="278269"/>
                </a:lnTo>
                <a:lnTo>
                  <a:pt x="926033" y="278130"/>
                </a:lnTo>
                <a:lnTo>
                  <a:pt x="920419" y="271780"/>
                </a:lnTo>
                <a:lnTo>
                  <a:pt x="920699" y="266700"/>
                </a:lnTo>
                <a:lnTo>
                  <a:pt x="920762" y="265430"/>
                </a:lnTo>
                <a:lnTo>
                  <a:pt x="920826" y="264160"/>
                </a:lnTo>
                <a:lnTo>
                  <a:pt x="920902" y="262890"/>
                </a:lnTo>
                <a:lnTo>
                  <a:pt x="919772" y="254000"/>
                </a:lnTo>
                <a:lnTo>
                  <a:pt x="918248" y="248920"/>
                </a:lnTo>
                <a:lnTo>
                  <a:pt x="917117" y="245110"/>
                </a:lnTo>
                <a:lnTo>
                  <a:pt x="913053" y="237490"/>
                </a:lnTo>
                <a:lnTo>
                  <a:pt x="915504" y="228600"/>
                </a:lnTo>
                <a:lnTo>
                  <a:pt x="916114" y="220980"/>
                </a:lnTo>
                <a:lnTo>
                  <a:pt x="916089" y="215900"/>
                </a:lnTo>
                <a:lnTo>
                  <a:pt x="915746" y="212090"/>
                </a:lnTo>
                <a:lnTo>
                  <a:pt x="915631" y="210820"/>
                </a:lnTo>
                <a:lnTo>
                  <a:pt x="915517" y="209550"/>
                </a:lnTo>
                <a:lnTo>
                  <a:pt x="913206" y="201930"/>
                </a:lnTo>
                <a:lnTo>
                  <a:pt x="917511" y="193040"/>
                </a:lnTo>
                <a:lnTo>
                  <a:pt x="920216" y="184150"/>
                </a:lnTo>
                <a:lnTo>
                  <a:pt x="921169" y="176530"/>
                </a:lnTo>
                <a:lnTo>
                  <a:pt x="921258" y="173990"/>
                </a:lnTo>
                <a:lnTo>
                  <a:pt x="921194" y="172720"/>
                </a:lnTo>
                <a:lnTo>
                  <a:pt x="921118" y="171450"/>
                </a:lnTo>
                <a:lnTo>
                  <a:pt x="921054" y="170180"/>
                </a:lnTo>
                <a:lnTo>
                  <a:pt x="920991" y="168910"/>
                </a:lnTo>
                <a:lnTo>
                  <a:pt x="920927" y="167640"/>
                </a:lnTo>
                <a:lnTo>
                  <a:pt x="920851" y="166370"/>
                </a:lnTo>
                <a:lnTo>
                  <a:pt x="926833" y="160020"/>
                </a:lnTo>
                <a:lnTo>
                  <a:pt x="931316" y="151130"/>
                </a:lnTo>
                <a:lnTo>
                  <a:pt x="934275" y="143510"/>
                </a:lnTo>
                <a:lnTo>
                  <a:pt x="934466" y="142240"/>
                </a:lnTo>
                <a:lnTo>
                  <a:pt x="935659" y="134620"/>
                </a:lnTo>
                <a:lnTo>
                  <a:pt x="943025" y="128270"/>
                </a:lnTo>
                <a:lnTo>
                  <a:pt x="949096" y="121920"/>
                </a:lnTo>
                <a:lnTo>
                  <a:pt x="953770" y="114300"/>
                </a:lnTo>
                <a:lnTo>
                  <a:pt x="955141" y="110490"/>
                </a:lnTo>
                <a:lnTo>
                  <a:pt x="956970" y="105410"/>
                </a:lnTo>
                <a:lnTo>
                  <a:pt x="965403" y="101600"/>
                </a:lnTo>
                <a:lnTo>
                  <a:pt x="967244" y="100330"/>
                </a:lnTo>
                <a:lnTo>
                  <a:pt x="972769" y="96520"/>
                </a:lnTo>
                <a:lnTo>
                  <a:pt x="978941" y="90170"/>
                </a:lnTo>
                <a:lnTo>
                  <a:pt x="983805" y="82550"/>
                </a:lnTo>
                <a:lnTo>
                  <a:pt x="988415" y="81280"/>
                </a:lnTo>
                <a:lnTo>
                  <a:pt x="993038" y="80010"/>
                </a:lnTo>
                <a:lnTo>
                  <a:pt x="1001471" y="76200"/>
                </a:lnTo>
                <a:lnTo>
                  <a:pt x="1005205" y="73660"/>
                </a:lnTo>
                <a:lnTo>
                  <a:pt x="1008938" y="71120"/>
                </a:lnTo>
                <a:lnTo>
                  <a:pt x="1015263" y="64770"/>
                </a:lnTo>
                <a:lnTo>
                  <a:pt x="1010158" y="59690"/>
                </a:lnTo>
                <a:lnTo>
                  <a:pt x="1003642" y="54610"/>
                </a:lnTo>
                <a:lnTo>
                  <a:pt x="1002284" y="54152"/>
                </a:lnTo>
                <a:lnTo>
                  <a:pt x="1002284" y="64770"/>
                </a:lnTo>
                <a:lnTo>
                  <a:pt x="996607" y="68580"/>
                </a:lnTo>
                <a:lnTo>
                  <a:pt x="990282" y="71120"/>
                </a:lnTo>
                <a:lnTo>
                  <a:pt x="983411" y="73660"/>
                </a:lnTo>
                <a:lnTo>
                  <a:pt x="971372" y="73660"/>
                </a:lnTo>
                <a:lnTo>
                  <a:pt x="971372" y="85090"/>
                </a:lnTo>
                <a:lnTo>
                  <a:pt x="945349" y="99428"/>
                </a:lnTo>
                <a:lnTo>
                  <a:pt x="945349" y="110490"/>
                </a:lnTo>
                <a:lnTo>
                  <a:pt x="941705" y="116840"/>
                </a:lnTo>
                <a:lnTo>
                  <a:pt x="937094" y="121920"/>
                </a:lnTo>
                <a:lnTo>
                  <a:pt x="931583" y="127000"/>
                </a:lnTo>
                <a:lnTo>
                  <a:pt x="925410" y="129476"/>
                </a:lnTo>
                <a:lnTo>
                  <a:pt x="925410" y="142240"/>
                </a:lnTo>
                <a:lnTo>
                  <a:pt x="923061" y="148590"/>
                </a:lnTo>
                <a:lnTo>
                  <a:pt x="919645" y="153670"/>
                </a:lnTo>
                <a:lnTo>
                  <a:pt x="915200" y="160020"/>
                </a:lnTo>
                <a:lnTo>
                  <a:pt x="912406" y="162636"/>
                </a:lnTo>
                <a:lnTo>
                  <a:pt x="912406" y="176530"/>
                </a:lnTo>
                <a:lnTo>
                  <a:pt x="911999" y="179209"/>
                </a:lnTo>
                <a:lnTo>
                  <a:pt x="911999" y="262890"/>
                </a:lnTo>
                <a:lnTo>
                  <a:pt x="911948" y="264160"/>
                </a:lnTo>
                <a:lnTo>
                  <a:pt x="911834" y="266700"/>
                </a:lnTo>
                <a:lnTo>
                  <a:pt x="911733" y="269240"/>
                </a:lnTo>
                <a:lnTo>
                  <a:pt x="910285" y="276860"/>
                </a:lnTo>
                <a:lnTo>
                  <a:pt x="907453" y="284480"/>
                </a:lnTo>
                <a:lnTo>
                  <a:pt x="906208" y="286715"/>
                </a:lnTo>
                <a:lnTo>
                  <a:pt x="906208" y="341630"/>
                </a:lnTo>
                <a:lnTo>
                  <a:pt x="893610" y="341630"/>
                </a:lnTo>
                <a:lnTo>
                  <a:pt x="886752" y="339090"/>
                </a:lnTo>
                <a:lnTo>
                  <a:pt x="879487" y="334010"/>
                </a:lnTo>
                <a:lnTo>
                  <a:pt x="873721" y="330200"/>
                </a:lnTo>
                <a:lnTo>
                  <a:pt x="868921" y="325120"/>
                </a:lnTo>
                <a:lnTo>
                  <a:pt x="865111" y="318770"/>
                </a:lnTo>
                <a:lnTo>
                  <a:pt x="862355" y="312420"/>
                </a:lnTo>
                <a:lnTo>
                  <a:pt x="869124" y="312420"/>
                </a:lnTo>
                <a:lnTo>
                  <a:pt x="904201" y="336550"/>
                </a:lnTo>
                <a:lnTo>
                  <a:pt x="906208" y="341630"/>
                </a:lnTo>
                <a:lnTo>
                  <a:pt x="906208" y="286715"/>
                </a:lnTo>
                <a:lnTo>
                  <a:pt x="903909" y="290830"/>
                </a:lnTo>
                <a:lnTo>
                  <a:pt x="899680" y="295910"/>
                </a:lnTo>
                <a:lnTo>
                  <a:pt x="894778" y="299720"/>
                </a:lnTo>
                <a:lnTo>
                  <a:pt x="892556" y="294640"/>
                </a:lnTo>
                <a:lnTo>
                  <a:pt x="891616" y="288290"/>
                </a:lnTo>
                <a:lnTo>
                  <a:pt x="891997" y="280670"/>
                </a:lnTo>
                <a:lnTo>
                  <a:pt x="909269" y="248920"/>
                </a:lnTo>
                <a:lnTo>
                  <a:pt x="911161" y="255270"/>
                </a:lnTo>
                <a:lnTo>
                  <a:pt x="911999" y="262890"/>
                </a:lnTo>
                <a:lnTo>
                  <a:pt x="911999" y="179209"/>
                </a:lnTo>
                <a:lnTo>
                  <a:pt x="911440" y="182880"/>
                </a:lnTo>
                <a:lnTo>
                  <a:pt x="909383" y="189230"/>
                </a:lnTo>
                <a:lnTo>
                  <a:pt x="907288" y="193421"/>
                </a:lnTo>
                <a:lnTo>
                  <a:pt x="907288" y="220980"/>
                </a:lnTo>
                <a:lnTo>
                  <a:pt x="887666" y="256540"/>
                </a:lnTo>
                <a:lnTo>
                  <a:pt x="884402" y="258038"/>
                </a:lnTo>
                <a:lnTo>
                  <a:pt x="884402" y="302260"/>
                </a:lnTo>
                <a:lnTo>
                  <a:pt x="851623" y="278130"/>
                </a:lnTo>
                <a:lnTo>
                  <a:pt x="847712" y="264160"/>
                </a:lnTo>
                <a:lnTo>
                  <a:pt x="854290" y="266700"/>
                </a:lnTo>
                <a:lnTo>
                  <a:pt x="883666" y="295910"/>
                </a:lnTo>
                <a:lnTo>
                  <a:pt x="884402" y="302260"/>
                </a:lnTo>
                <a:lnTo>
                  <a:pt x="884402" y="258038"/>
                </a:lnTo>
                <a:lnTo>
                  <a:pt x="882103" y="259080"/>
                </a:lnTo>
                <a:lnTo>
                  <a:pt x="881138" y="252730"/>
                </a:lnTo>
                <a:lnTo>
                  <a:pt x="881583" y="246380"/>
                </a:lnTo>
                <a:lnTo>
                  <a:pt x="883500" y="238760"/>
                </a:lnTo>
                <a:lnTo>
                  <a:pt x="886955" y="231140"/>
                </a:lnTo>
                <a:lnTo>
                  <a:pt x="890917" y="226060"/>
                </a:lnTo>
                <a:lnTo>
                  <a:pt x="895667" y="219710"/>
                </a:lnTo>
                <a:lnTo>
                  <a:pt x="901052" y="215900"/>
                </a:lnTo>
                <a:lnTo>
                  <a:pt x="906945" y="212090"/>
                </a:lnTo>
                <a:lnTo>
                  <a:pt x="907097" y="214630"/>
                </a:lnTo>
                <a:lnTo>
                  <a:pt x="907186" y="215900"/>
                </a:lnTo>
                <a:lnTo>
                  <a:pt x="907288" y="220980"/>
                </a:lnTo>
                <a:lnTo>
                  <a:pt x="907288" y="193421"/>
                </a:lnTo>
                <a:lnTo>
                  <a:pt x="906208" y="195580"/>
                </a:lnTo>
                <a:lnTo>
                  <a:pt x="901928" y="201930"/>
                </a:lnTo>
                <a:lnTo>
                  <a:pt x="896099" y="208280"/>
                </a:lnTo>
                <a:lnTo>
                  <a:pt x="890219" y="212090"/>
                </a:lnTo>
                <a:lnTo>
                  <a:pt x="884301" y="214630"/>
                </a:lnTo>
                <a:lnTo>
                  <a:pt x="878319" y="215900"/>
                </a:lnTo>
                <a:lnTo>
                  <a:pt x="878573" y="212090"/>
                </a:lnTo>
                <a:lnTo>
                  <a:pt x="878649" y="210820"/>
                </a:lnTo>
                <a:lnTo>
                  <a:pt x="905941" y="177800"/>
                </a:lnTo>
                <a:lnTo>
                  <a:pt x="912406" y="176530"/>
                </a:lnTo>
                <a:lnTo>
                  <a:pt x="912406" y="162636"/>
                </a:lnTo>
                <a:lnTo>
                  <a:pt x="909751" y="165100"/>
                </a:lnTo>
                <a:lnTo>
                  <a:pt x="902779" y="168910"/>
                </a:lnTo>
                <a:lnTo>
                  <a:pt x="896124" y="172720"/>
                </a:lnTo>
                <a:lnTo>
                  <a:pt x="889736" y="173990"/>
                </a:lnTo>
                <a:lnTo>
                  <a:pt x="883615" y="173990"/>
                </a:lnTo>
                <a:lnTo>
                  <a:pt x="884580" y="170180"/>
                </a:lnTo>
                <a:lnTo>
                  <a:pt x="885215" y="167640"/>
                </a:lnTo>
                <a:lnTo>
                  <a:pt x="918667" y="142240"/>
                </a:lnTo>
                <a:lnTo>
                  <a:pt x="925410" y="142240"/>
                </a:lnTo>
                <a:lnTo>
                  <a:pt x="925410" y="129476"/>
                </a:lnTo>
                <a:lnTo>
                  <a:pt x="925220" y="129540"/>
                </a:lnTo>
                <a:lnTo>
                  <a:pt x="917422" y="133350"/>
                </a:lnTo>
                <a:lnTo>
                  <a:pt x="910259" y="134620"/>
                </a:lnTo>
                <a:lnTo>
                  <a:pt x="903693" y="134620"/>
                </a:lnTo>
                <a:lnTo>
                  <a:pt x="897699" y="133350"/>
                </a:lnTo>
                <a:lnTo>
                  <a:pt x="900531" y="128270"/>
                </a:lnTo>
                <a:lnTo>
                  <a:pt x="901598" y="127000"/>
                </a:lnTo>
                <a:lnTo>
                  <a:pt x="904798" y="123190"/>
                </a:lnTo>
                <a:lnTo>
                  <a:pt x="910551" y="118110"/>
                </a:lnTo>
                <a:lnTo>
                  <a:pt x="917854" y="114300"/>
                </a:lnTo>
                <a:lnTo>
                  <a:pt x="924725" y="111760"/>
                </a:lnTo>
                <a:lnTo>
                  <a:pt x="931697" y="110490"/>
                </a:lnTo>
                <a:lnTo>
                  <a:pt x="945349" y="110490"/>
                </a:lnTo>
                <a:lnTo>
                  <a:pt x="945349" y="99428"/>
                </a:lnTo>
                <a:lnTo>
                  <a:pt x="939406" y="100330"/>
                </a:lnTo>
                <a:lnTo>
                  <a:pt x="932078" y="100330"/>
                </a:lnTo>
                <a:lnTo>
                  <a:pt x="925626" y="99060"/>
                </a:lnTo>
                <a:lnTo>
                  <a:pt x="920026" y="96520"/>
                </a:lnTo>
                <a:lnTo>
                  <a:pt x="923937" y="92710"/>
                </a:lnTo>
                <a:lnTo>
                  <a:pt x="929144" y="88900"/>
                </a:lnTo>
                <a:lnTo>
                  <a:pt x="935723" y="85090"/>
                </a:lnTo>
                <a:lnTo>
                  <a:pt x="943737" y="82550"/>
                </a:lnTo>
                <a:lnTo>
                  <a:pt x="951001" y="81280"/>
                </a:lnTo>
                <a:lnTo>
                  <a:pt x="958126" y="81280"/>
                </a:lnTo>
                <a:lnTo>
                  <a:pt x="964958" y="82550"/>
                </a:lnTo>
                <a:lnTo>
                  <a:pt x="971372" y="85090"/>
                </a:lnTo>
                <a:lnTo>
                  <a:pt x="971372" y="73660"/>
                </a:lnTo>
                <a:lnTo>
                  <a:pt x="967714" y="73660"/>
                </a:lnTo>
                <a:lnTo>
                  <a:pt x="960539" y="72390"/>
                </a:lnTo>
                <a:lnTo>
                  <a:pt x="954493" y="69850"/>
                </a:lnTo>
                <a:lnTo>
                  <a:pt x="949540" y="66040"/>
                </a:lnTo>
                <a:lnTo>
                  <a:pt x="954354" y="62230"/>
                </a:lnTo>
                <a:lnTo>
                  <a:pt x="960297" y="59690"/>
                </a:lnTo>
                <a:lnTo>
                  <a:pt x="967409" y="58420"/>
                </a:lnTo>
                <a:lnTo>
                  <a:pt x="975766" y="57150"/>
                </a:lnTo>
                <a:lnTo>
                  <a:pt x="983094" y="57150"/>
                </a:lnTo>
                <a:lnTo>
                  <a:pt x="990041" y="59690"/>
                </a:lnTo>
                <a:lnTo>
                  <a:pt x="996467" y="62230"/>
                </a:lnTo>
                <a:lnTo>
                  <a:pt x="1002284" y="64770"/>
                </a:lnTo>
                <a:lnTo>
                  <a:pt x="1002284" y="54152"/>
                </a:lnTo>
                <a:lnTo>
                  <a:pt x="996226" y="52070"/>
                </a:lnTo>
                <a:lnTo>
                  <a:pt x="1000061" y="49530"/>
                </a:lnTo>
                <a:lnTo>
                  <a:pt x="1002055" y="48260"/>
                </a:lnTo>
                <a:lnTo>
                  <a:pt x="1011301" y="41910"/>
                </a:lnTo>
                <a:lnTo>
                  <a:pt x="1018565" y="33020"/>
                </a:lnTo>
                <a:lnTo>
                  <a:pt x="1023734" y="24130"/>
                </a:lnTo>
                <a:lnTo>
                  <a:pt x="1024839" y="20320"/>
                </a:lnTo>
                <a:lnTo>
                  <a:pt x="1026680" y="13970"/>
                </a:lnTo>
                <a:lnTo>
                  <a:pt x="1016254" y="11430"/>
                </a:lnTo>
                <a:lnTo>
                  <a:pt x="1015555" y="11430"/>
                </a:lnTo>
                <a:lnTo>
                  <a:pt x="1015555" y="20320"/>
                </a:lnTo>
                <a:lnTo>
                  <a:pt x="1012507" y="26670"/>
                </a:lnTo>
                <a:lnTo>
                  <a:pt x="976490" y="48260"/>
                </a:lnTo>
                <a:lnTo>
                  <a:pt x="970394" y="46990"/>
                </a:lnTo>
                <a:lnTo>
                  <a:pt x="1008786" y="20320"/>
                </a:lnTo>
                <a:lnTo>
                  <a:pt x="1015555" y="20320"/>
                </a:lnTo>
                <a:lnTo>
                  <a:pt x="1015555" y="11430"/>
                </a:lnTo>
                <a:lnTo>
                  <a:pt x="1005382" y="11430"/>
                </a:lnTo>
                <a:lnTo>
                  <a:pt x="994486" y="13970"/>
                </a:lnTo>
                <a:lnTo>
                  <a:pt x="983957" y="19050"/>
                </a:lnTo>
                <a:lnTo>
                  <a:pt x="981964" y="20320"/>
                </a:lnTo>
                <a:lnTo>
                  <a:pt x="980147" y="21590"/>
                </a:lnTo>
                <a:lnTo>
                  <a:pt x="978458" y="22860"/>
                </a:lnTo>
                <a:lnTo>
                  <a:pt x="979335" y="13970"/>
                </a:lnTo>
                <a:lnTo>
                  <a:pt x="979017" y="11430"/>
                </a:lnTo>
                <a:lnTo>
                  <a:pt x="978395" y="6350"/>
                </a:lnTo>
                <a:lnTo>
                  <a:pt x="975766" y="0"/>
                </a:lnTo>
                <a:lnTo>
                  <a:pt x="969873" y="1485"/>
                </a:lnTo>
                <a:lnTo>
                  <a:pt x="969873" y="17780"/>
                </a:lnTo>
                <a:lnTo>
                  <a:pt x="969162" y="24130"/>
                </a:lnTo>
                <a:lnTo>
                  <a:pt x="944029" y="57150"/>
                </a:lnTo>
                <a:lnTo>
                  <a:pt x="943140" y="50800"/>
                </a:lnTo>
                <a:lnTo>
                  <a:pt x="943241" y="49530"/>
                </a:lnTo>
                <a:lnTo>
                  <a:pt x="943356" y="48260"/>
                </a:lnTo>
                <a:lnTo>
                  <a:pt x="943457" y="46990"/>
                </a:lnTo>
                <a:lnTo>
                  <a:pt x="963561" y="13970"/>
                </a:lnTo>
                <a:lnTo>
                  <a:pt x="969492" y="11430"/>
                </a:lnTo>
                <a:lnTo>
                  <a:pt x="969797" y="16510"/>
                </a:lnTo>
                <a:lnTo>
                  <a:pt x="969873" y="17780"/>
                </a:lnTo>
                <a:lnTo>
                  <a:pt x="969873" y="1485"/>
                </a:lnTo>
                <a:lnTo>
                  <a:pt x="965657" y="2540"/>
                </a:lnTo>
                <a:lnTo>
                  <a:pt x="937653" y="33020"/>
                </a:lnTo>
                <a:lnTo>
                  <a:pt x="936523" y="36830"/>
                </a:lnTo>
                <a:lnTo>
                  <a:pt x="935278" y="33020"/>
                </a:lnTo>
                <a:lnTo>
                  <a:pt x="933640" y="29210"/>
                </a:lnTo>
                <a:lnTo>
                  <a:pt x="931621" y="26670"/>
                </a:lnTo>
                <a:lnTo>
                  <a:pt x="930287" y="27419"/>
                </a:lnTo>
                <a:lnTo>
                  <a:pt x="930287" y="50800"/>
                </a:lnTo>
                <a:lnTo>
                  <a:pt x="930186" y="57150"/>
                </a:lnTo>
                <a:lnTo>
                  <a:pt x="912723" y="88900"/>
                </a:lnTo>
                <a:lnTo>
                  <a:pt x="910577" y="83820"/>
                </a:lnTo>
                <a:lnTo>
                  <a:pt x="909713" y="77470"/>
                </a:lnTo>
                <a:lnTo>
                  <a:pt x="909802" y="76200"/>
                </a:lnTo>
                <a:lnTo>
                  <a:pt x="909878" y="74930"/>
                </a:lnTo>
                <a:lnTo>
                  <a:pt x="909955" y="73660"/>
                </a:lnTo>
                <a:lnTo>
                  <a:pt x="910043" y="72390"/>
                </a:lnTo>
                <a:lnTo>
                  <a:pt x="910120" y="71120"/>
                </a:lnTo>
                <a:lnTo>
                  <a:pt x="927874" y="39370"/>
                </a:lnTo>
                <a:lnTo>
                  <a:pt x="929678" y="45720"/>
                </a:lnTo>
                <a:lnTo>
                  <a:pt x="930287" y="50800"/>
                </a:lnTo>
                <a:lnTo>
                  <a:pt x="930287" y="27419"/>
                </a:lnTo>
                <a:lnTo>
                  <a:pt x="903541" y="59690"/>
                </a:lnTo>
                <a:lnTo>
                  <a:pt x="901344" y="68580"/>
                </a:lnTo>
                <a:lnTo>
                  <a:pt x="901217" y="69850"/>
                </a:lnTo>
                <a:lnTo>
                  <a:pt x="901090" y="71120"/>
                </a:lnTo>
                <a:lnTo>
                  <a:pt x="899579" y="68224"/>
                </a:lnTo>
                <a:lnTo>
                  <a:pt x="899579" y="95250"/>
                </a:lnTo>
                <a:lnTo>
                  <a:pt x="899579" y="101600"/>
                </a:lnTo>
                <a:lnTo>
                  <a:pt x="898359" y="110490"/>
                </a:lnTo>
                <a:lnTo>
                  <a:pt x="896162" y="116840"/>
                </a:lnTo>
                <a:lnTo>
                  <a:pt x="893013" y="123190"/>
                </a:lnTo>
                <a:lnTo>
                  <a:pt x="888923" y="127000"/>
                </a:lnTo>
                <a:lnTo>
                  <a:pt x="885621" y="121920"/>
                </a:lnTo>
                <a:lnTo>
                  <a:pt x="883958" y="118110"/>
                </a:lnTo>
                <a:lnTo>
                  <a:pt x="883412" y="116840"/>
                </a:lnTo>
                <a:lnTo>
                  <a:pt x="882700" y="111760"/>
                </a:lnTo>
                <a:lnTo>
                  <a:pt x="882345" y="109220"/>
                </a:lnTo>
                <a:lnTo>
                  <a:pt x="893114" y="74930"/>
                </a:lnTo>
                <a:lnTo>
                  <a:pt x="896251" y="81280"/>
                </a:lnTo>
                <a:lnTo>
                  <a:pt x="898436" y="87630"/>
                </a:lnTo>
                <a:lnTo>
                  <a:pt x="899579" y="95250"/>
                </a:lnTo>
                <a:lnTo>
                  <a:pt x="899579" y="68224"/>
                </a:lnTo>
                <a:lnTo>
                  <a:pt x="899109" y="67310"/>
                </a:lnTo>
                <a:lnTo>
                  <a:pt x="896772" y="64770"/>
                </a:lnTo>
                <a:lnTo>
                  <a:pt x="894143" y="62230"/>
                </a:lnTo>
                <a:lnTo>
                  <a:pt x="886320" y="69850"/>
                </a:lnTo>
                <a:lnTo>
                  <a:pt x="880071" y="78740"/>
                </a:lnTo>
                <a:lnTo>
                  <a:pt x="878738" y="81851"/>
                </a:lnTo>
                <a:lnTo>
                  <a:pt x="878738" y="142240"/>
                </a:lnTo>
                <a:lnTo>
                  <a:pt x="878624" y="158750"/>
                </a:lnTo>
                <a:lnTo>
                  <a:pt x="876757" y="165100"/>
                </a:lnTo>
                <a:lnTo>
                  <a:pt x="873734" y="170180"/>
                </a:lnTo>
                <a:lnTo>
                  <a:pt x="871969" y="168109"/>
                </a:lnTo>
                <a:lnTo>
                  <a:pt x="871969" y="252730"/>
                </a:lnTo>
                <a:lnTo>
                  <a:pt x="871867" y="254000"/>
                </a:lnTo>
                <a:lnTo>
                  <a:pt x="871753" y="255270"/>
                </a:lnTo>
                <a:lnTo>
                  <a:pt x="871639" y="256540"/>
                </a:lnTo>
                <a:lnTo>
                  <a:pt x="871524" y="257810"/>
                </a:lnTo>
                <a:lnTo>
                  <a:pt x="871410" y="259080"/>
                </a:lnTo>
                <a:lnTo>
                  <a:pt x="865682" y="257810"/>
                </a:lnTo>
                <a:lnTo>
                  <a:pt x="863866" y="256540"/>
                </a:lnTo>
                <a:lnTo>
                  <a:pt x="860234" y="254000"/>
                </a:lnTo>
                <a:lnTo>
                  <a:pt x="855065" y="248920"/>
                </a:lnTo>
                <a:lnTo>
                  <a:pt x="850176" y="241300"/>
                </a:lnTo>
                <a:lnTo>
                  <a:pt x="846797" y="234950"/>
                </a:lnTo>
                <a:lnTo>
                  <a:pt x="844575" y="228600"/>
                </a:lnTo>
                <a:lnTo>
                  <a:pt x="843495" y="220980"/>
                </a:lnTo>
                <a:lnTo>
                  <a:pt x="843521" y="214630"/>
                </a:lnTo>
                <a:lnTo>
                  <a:pt x="871093" y="246380"/>
                </a:lnTo>
                <a:lnTo>
                  <a:pt x="871969" y="252730"/>
                </a:lnTo>
                <a:lnTo>
                  <a:pt x="871969" y="168109"/>
                </a:lnTo>
                <a:lnTo>
                  <a:pt x="869988" y="165773"/>
                </a:lnTo>
                <a:lnTo>
                  <a:pt x="869988" y="200660"/>
                </a:lnTo>
                <a:lnTo>
                  <a:pt x="869937" y="204470"/>
                </a:lnTo>
                <a:lnTo>
                  <a:pt x="869835" y="205740"/>
                </a:lnTo>
                <a:lnTo>
                  <a:pt x="869734" y="207010"/>
                </a:lnTo>
                <a:lnTo>
                  <a:pt x="869632" y="208280"/>
                </a:lnTo>
                <a:lnTo>
                  <a:pt x="867803" y="214630"/>
                </a:lnTo>
                <a:lnTo>
                  <a:pt x="848131" y="179070"/>
                </a:lnTo>
                <a:lnTo>
                  <a:pt x="848194" y="177800"/>
                </a:lnTo>
                <a:lnTo>
                  <a:pt x="848258" y="176530"/>
                </a:lnTo>
                <a:lnTo>
                  <a:pt x="848321" y="175260"/>
                </a:lnTo>
                <a:lnTo>
                  <a:pt x="848385" y="173990"/>
                </a:lnTo>
                <a:lnTo>
                  <a:pt x="848448" y="172720"/>
                </a:lnTo>
                <a:lnTo>
                  <a:pt x="848512" y="171450"/>
                </a:lnTo>
                <a:lnTo>
                  <a:pt x="849960" y="165100"/>
                </a:lnTo>
                <a:lnTo>
                  <a:pt x="869988" y="200660"/>
                </a:lnTo>
                <a:lnTo>
                  <a:pt x="869988" y="165773"/>
                </a:lnTo>
                <a:lnTo>
                  <a:pt x="861339" y="137160"/>
                </a:lnTo>
                <a:lnTo>
                  <a:pt x="862101" y="130810"/>
                </a:lnTo>
                <a:lnTo>
                  <a:pt x="863930" y="124460"/>
                </a:lnTo>
                <a:lnTo>
                  <a:pt x="866749" y="118110"/>
                </a:lnTo>
                <a:lnTo>
                  <a:pt x="871080" y="123190"/>
                </a:lnTo>
                <a:lnTo>
                  <a:pt x="874598" y="128270"/>
                </a:lnTo>
                <a:lnTo>
                  <a:pt x="877201" y="135890"/>
                </a:lnTo>
                <a:lnTo>
                  <a:pt x="878738" y="142240"/>
                </a:lnTo>
                <a:lnTo>
                  <a:pt x="878738" y="81851"/>
                </a:lnTo>
                <a:lnTo>
                  <a:pt x="875715" y="88900"/>
                </a:lnTo>
                <a:lnTo>
                  <a:pt x="873569" y="100330"/>
                </a:lnTo>
                <a:lnTo>
                  <a:pt x="873213" y="104140"/>
                </a:lnTo>
                <a:lnTo>
                  <a:pt x="873290" y="107950"/>
                </a:lnTo>
                <a:lnTo>
                  <a:pt x="873696" y="111760"/>
                </a:lnTo>
                <a:lnTo>
                  <a:pt x="871067" y="109220"/>
                </a:lnTo>
                <a:lnTo>
                  <a:pt x="868159" y="106680"/>
                </a:lnTo>
                <a:lnTo>
                  <a:pt x="865022" y="105410"/>
                </a:lnTo>
                <a:lnTo>
                  <a:pt x="858888" y="113030"/>
                </a:lnTo>
                <a:lnTo>
                  <a:pt x="854659" y="123190"/>
                </a:lnTo>
                <a:lnTo>
                  <a:pt x="852576" y="134620"/>
                </a:lnTo>
                <a:lnTo>
                  <a:pt x="852779" y="142240"/>
                </a:lnTo>
                <a:lnTo>
                  <a:pt x="852881" y="146050"/>
                </a:lnTo>
                <a:lnTo>
                  <a:pt x="853478" y="151130"/>
                </a:lnTo>
                <a:lnTo>
                  <a:pt x="854405" y="154940"/>
                </a:lnTo>
                <a:lnTo>
                  <a:pt x="855586" y="157480"/>
                </a:lnTo>
                <a:lnTo>
                  <a:pt x="852424" y="156210"/>
                </a:lnTo>
                <a:lnTo>
                  <a:pt x="849071" y="153670"/>
                </a:lnTo>
                <a:lnTo>
                  <a:pt x="845566" y="152400"/>
                </a:lnTo>
                <a:lnTo>
                  <a:pt x="841400" y="162560"/>
                </a:lnTo>
                <a:lnTo>
                  <a:pt x="839368" y="172720"/>
                </a:lnTo>
                <a:lnTo>
                  <a:pt x="839406" y="173990"/>
                </a:lnTo>
                <a:lnTo>
                  <a:pt x="839533" y="179070"/>
                </a:lnTo>
                <a:lnTo>
                  <a:pt x="847572" y="207010"/>
                </a:lnTo>
                <a:lnTo>
                  <a:pt x="844042" y="205740"/>
                </a:lnTo>
                <a:lnTo>
                  <a:pt x="836663" y="203200"/>
                </a:lnTo>
                <a:lnTo>
                  <a:pt x="834656" y="214630"/>
                </a:lnTo>
                <a:lnTo>
                  <a:pt x="834732" y="217170"/>
                </a:lnTo>
                <a:lnTo>
                  <a:pt x="834834" y="220980"/>
                </a:lnTo>
                <a:lnTo>
                  <a:pt x="847483" y="252730"/>
                </a:lnTo>
                <a:lnTo>
                  <a:pt x="850011" y="256540"/>
                </a:lnTo>
                <a:lnTo>
                  <a:pt x="846251" y="255270"/>
                </a:lnTo>
                <a:lnTo>
                  <a:pt x="838695" y="255270"/>
                </a:lnTo>
                <a:lnTo>
                  <a:pt x="838746" y="257810"/>
                </a:lnTo>
                <a:lnTo>
                  <a:pt x="838873" y="262890"/>
                </a:lnTo>
                <a:lnTo>
                  <a:pt x="838936" y="265430"/>
                </a:lnTo>
                <a:lnTo>
                  <a:pt x="841489" y="276860"/>
                </a:lnTo>
                <a:lnTo>
                  <a:pt x="846340" y="287020"/>
                </a:lnTo>
                <a:lnTo>
                  <a:pt x="853490" y="295910"/>
                </a:lnTo>
                <a:lnTo>
                  <a:pt x="859726" y="300990"/>
                </a:lnTo>
                <a:lnTo>
                  <a:pt x="862787" y="303530"/>
                </a:lnTo>
                <a:lnTo>
                  <a:pt x="858964" y="303530"/>
                </a:lnTo>
                <a:lnTo>
                  <a:pt x="855192" y="304800"/>
                </a:lnTo>
                <a:lnTo>
                  <a:pt x="851560" y="304800"/>
                </a:lnTo>
                <a:lnTo>
                  <a:pt x="874560" y="341630"/>
                </a:lnTo>
                <a:lnTo>
                  <a:pt x="878306" y="344170"/>
                </a:lnTo>
                <a:lnTo>
                  <a:pt x="881888" y="346710"/>
                </a:lnTo>
                <a:lnTo>
                  <a:pt x="885329" y="347980"/>
                </a:lnTo>
                <a:lnTo>
                  <a:pt x="881608" y="347980"/>
                </a:lnTo>
                <a:lnTo>
                  <a:pt x="878052" y="349250"/>
                </a:lnTo>
                <a:lnTo>
                  <a:pt x="904862" y="382270"/>
                </a:lnTo>
                <a:lnTo>
                  <a:pt x="909053" y="383540"/>
                </a:lnTo>
                <a:lnTo>
                  <a:pt x="912964" y="384810"/>
                </a:lnTo>
                <a:lnTo>
                  <a:pt x="916622" y="386080"/>
                </a:lnTo>
                <a:lnTo>
                  <a:pt x="913206" y="387350"/>
                </a:lnTo>
                <a:lnTo>
                  <a:pt x="909993" y="389890"/>
                </a:lnTo>
                <a:lnTo>
                  <a:pt x="943038" y="415290"/>
                </a:lnTo>
                <a:lnTo>
                  <a:pt x="947483" y="416560"/>
                </a:lnTo>
                <a:lnTo>
                  <a:pt x="955255" y="416560"/>
                </a:lnTo>
                <a:lnTo>
                  <a:pt x="952258" y="419100"/>
                </a:lnTo>
                <a:lnTo>
                  <a:pt x="949566" y="421640"/>
                </a:lnTo>
                <a:lnTo>
                  <a:pt x="987361" y="440690"/>
                </a:lnTo>
                <a:lnTo>
                  <a:pt x="991870" y="439420"/>
                </a:lnTo>
                <a:lnTo>
                  <a:pt x="995870" y="439420"/>
                </a:lnTo>
                <a:lnTo>
                  <a:pt x="999490" y="438150"/>
                </a:lnTo>
                <a:lnTo>
                  <a:pt x="997077" y="441960"/>
                </a:lnTo>
                <a:lnTo>
                  <a:pt x="994994" y="444500"/>
                </a:lnTo>
                <a:lnTo>
                  <a:pt x="993343" y="448310"/>
                </a:lnTo>
                <a:lnTo>
                  <a:pt x="1002766" y="453390"/>
                </a:lnTo>
                <a:lnTo>
                  <a:pt x="1013231" y="455930"/>
                </a:lnTo>
                <a:lnTo>
                  <a:pt x="1024382" y="455930"/>
                </a:lnTo>
                <a:lnTo>
                  <a:pt x="1035862" y="454660"/>
                </a:lnTo>
                <a:lnTo>
                  <a:pt x="1043254" y="453390"/>
                </a:lnTo>
                <a:lnTo>
                  <a:pt x="1049134" y="449580"/>
                </a:lnTo>
                <a:lnTo>
                  <a:pt x="1053769" y="447040"/>
                </a:lnTo>
                <a:lnTo>
                  <a:pt x="1065720" y="440690"/>
                </a:lnTo>
                <a:lnTo>
                  <a:pt x="1078623" y="439420"/>
                </a:lnTo>
                <a:lnTo>
                  <a:pt x="1091590" y="440690"/>
                </a:lnTo>
                <a:lnTo>
                  <a:pt x="1103744" y="447040"/>
                </a:lnTo>
                <a:lnTo>
                  <a:pt x="1108379" y="449580"/>
                </a:lnTo>
                <a:lnTo>
                  <a:pt x="1114234" y="453390"/>
                </a:lnTo>
                <a:lnTo>
                  <a:pt x="1121651" y="454660"/>
                </a:lnTo>
                <a:lnTo>
                  <a:pt x="1133119" y="455930"/>
                </a:lnTo>
                <a:lnTo>
                  <a:pt x="1144282" y="455930"/>
                </a:lnTo>
                <a:lnTo>
                  <a:pt x="1154747" y="453390"/>
                </a:lnTo>
                <a:lnTo>
                  <a:pt x="1164170" y="448310"/>
                </a:lnTo>
                <a:lnTo>
                  <a:pt x="1163612" y="447040"/>
                </a:lnTo>
                <a:lnTo>
                  <a:pt x="1162507" y="444500"/>
                </a:lnTo>
                <a:lnTo>
                  <a:pt x="1160437" y="441960"/>
                </a:lnTo>
                <a:lnTo>
                  <a:pt x="1158024" y="438150"/>
                </a:lnTo>
                <a:lnTo>
                  <a:pt x="1161630" y="439420"/>
                </a:lnTo>
                <a:lnTo>
                  <a:pt x="1165656" y="439420"/>
                </a:lnTo>
                <a:lnTo>
                  <a:pt x="1170152" y="440690"/>
                </a:lnTo>
                <a:lnTo>
                  <a:pt x="1181735" y="439420"/>
                </a:lnTo>
                <a:lnTo>
                  <a:pt x="1187119" y="438150"/>
                </a:lnTo>
                <a:lnTo>
                  <a:pt x="1192504" y="436880"/>
                </a:lnTo>
                <a:lnTo>
                  <a:pt x="1202118" y="431800"/>
                </a:lnTo>
                <a:lnTo>
                  <a:pt x="1210284" y="424180"/>
                </a:lnTo>
                <a:lnTo>
                  <a:pt x="1207947" y="421640"/>
                </a:lnTo>
                <a:lnTo>
                  <a:pt x="1205255" y="419100"/>
                </a:lnTo>
                <a:lnTo>
                  <a:pt x="1202258" y="416560"/>
                </a:lnTo>
                <a:lnTo>
                  <a:pt x="1210030" y="416560"/>
                </a:lnTo>
                <a:lnTo>
                  <a:pt x="1214462" y="415290"/>
                </a:lnTo>
                <a:lnTo>
                  <a:pt x="1220063" y="414020"/>
                </a:lnTo>
                <a:lnTo>
                  <a:pt x="1225651" y="412750"/>
                </a:lnTo>
                <a:lnTo>
                  <a:pt x="1228128" y="411480"/>
                </a:lnTo>
                <a:lnTo>
                  <a:pt x="1235544" y="407670"/>
                </a:lnTo>
                <a:lnTo>
                  <a:pt x="1243876" y="400050"/>
                </a:lnTo>
                <a:lnTo>
                  <a:pt x="1250416" y="392430"/>
                </a:lnTo>
                <a:lnTo>
                  <a:pt x="1247521" y="389890"/>
                </a:lnTo>
                <a:lnTo>
                  <a:pt x="1244320" y="387350"/>
                </a:lnTo>
                <a:lnTo>
                  <a:pt x="1240878" y="386080"/>
                </a:lnTo>
                <a:lnTo>
                  <a:pt x="1244549" y="384810"/>
                </a:lnTo>
                <a:lnTo>
                  <a:pt x="1248435" y="383540"/>
                </a:lnTo>
                <a:lnTo>
                  <a:pt x="1252639" y="382270"/>
                </a:lnTo>
                <a:lnTo>
                  <a:pt x="1262926" y="377190"/>
                </a:lnTo>
                <a:lnTo>
                  <a:pt x="1271485" y="369570"/>
                </a:lnTo>
                <a:lnTo>
                  <a:pt x="1278166" y="360680"/>
                </a:lnTo>
                <a:lnTo>
                  <a:pt x="1281468" y="354330"/>
                </a:lnTo>
                <a:lnTo>
                  <a:pt x="1282788" y="351790"/>
                </a:lnTo>
                <a:lnTo>
                  <a:pt x="1279448" y="349250"/>
                </a:lnTo>
                <a:lnTo>
                  <a:pt x="1275880" y="347980"/>
                </a:lnTo>
                <a:lnTo>
                  <a:pt x="1272184" y="347980"/>
                </a:lnTo>
                <a:lnTo>
                  <a:pt x="1275613" y="346710"/>
                </a:lnTo>
                <a:lnTo>
                  <a:pt x="1279207" y="344170"/>
                </a:lnTo>
                <a:lnTo>
                  <a:pt x="1282954" y="341630"/>
                </a:lnTo>
                <a:lnTo>
                  <a:pt x="1291869" y="334010"/>
                </a:lnTo>
                <a:lnTo>
                  <a:pt x="1298727" y="325120"/>
                </a:lnTo>
                <a:lnTo>
                  <a:pt x="1303451" y="316230"/>
                </a:lnTo>
                <a:lnTo>
                  <a:pt x="1304290" y="312420"/>
                </a:lnTo>
                <a:lnTo>
                  <a:pt x="1305941" y="304800"/>
                </a:lnTo>
                <a:lnTo>
                  <a:pt x="1302308" y="304800"/>
                </a:lnTo>
                <a:lnTo>
                  <a:pt x="1298549" y="303530"/>
                </a:lnTo>
                <a:lnTo>
                  <a:pt x="1295082" y="303530"/>
                </a:lnTo>
                <a:lnTo>
                  <a:pt x="1295082" y="312420"/>
                </a:lnTo>
                <a:lnTo>
                  <a:pt x="1292313" y="318770"/>
                </a:lnTo>
                <a:lnTo>
                  <a:pt x="1288503" y="325120"/>
                </a:lnTo>
                <a:lnTo>
                  <a:pt x="1283703" y="330200"/>
                </a:lnTo>
                <a:lnTo>
                  <a:pt x="1277937" y="334010"/>
                </a:lnTo>
                <a:lnTo>
                  <a:pt x="1270673" y="339090"/>
                </a:lnTo>
                <a:lnTo>
                  <a:pt x="1270660" y="356870"/>
                </a:lnTo>
                <a:lnTo>
                  <a:pt x="1266659" y="361950"/>
                </a:lnTo>
                <a:lnTo>
                  <a:pt x="1261719" y="367030"/>
                </a:lnTo>
                <a:lnTo>
                  <a:pt x="1255915" y="370840"/>
                </a:lnTo>
                <a:lnTo>
                  <a:pt x="1249311" y="374650"/>
                </a:lnTo>
                <a:lnTo>
                  <a:pt x="1241336" y="377190"/>
                </a:lnTo>
                <a:lnTo>
                  <a:pt x="1237564" y="377190"/>
                </a:lnTo>
                <a:lnTo>
                  <a:pt x="1237564" y="393700"/>
                </a:lnTo>
                <a:lnTo>
                  <a:pt x="1204633" y="407670"/>
                </a:lnTo>
                <a:lnTo>
                  <a:pt x="1197317" y="407670"/>
                </a:lnTo>
                <a:lnTo>
                  <a:pt x="1197241" y="424180"/>
                </a:lnTo>
                <a:lnTo>
                  <a:pt x="1191348" y="426720"/>
                </a:lnTo>
                <a:lnTo>
                  <a:pt x="1184859" y="429260"/>
                </a:lnTo>
                <a:lnTo>
                  <a:pt x="1170520" y="431800"/>
                </a:lnTo>
                <a:lnTo>
                  <a:pt x="1162202" y="430530"/>
                </a:lnTo>
                <a:lnTo>
                  <a:pt x="1155141" y="427990"/>
                </a:lnTo>
                <a:lnTo>
                  <a:pt x="1151585" y="426453"/>
                </a:lnTo>
                <a:lnTo>
                  <a:pt x="1151585" y="444500"/>
                </a:lnTo>
                <a:lnTo>
                  <a:pt x="1145095" y="447040"/>
                </a:lnTo>
                <a:lnTo>
                  <a:pt x="1131112" y="447040"/>
                </a:lnTo>
                <a:lnTo>
                  <a:pt x="1123886" y="445770"/>
                </a:lnTo>
                <a:lnTo>
                  <a:pt x="1115949" y="443230"/>
                </a:lnTo>
                <a:lnTo>
                  <a:pt x="1109459" y="440690"/>
                </a:lnTo>
                <a:lnTo>
                  <a:pt x="1108189" y="439420"/>
                </a:lnTo>
                <a:lnTo>
                  <a:pt x="1104366" y="435610"/>
                </a:lnTo>
                <a:lnTo>
                  <a:pt x="1100594" y="430530"/>
                </a:lnTo>
                <a:lnTo>
                  <a:pt x="1106271" y="429260"/>
                </a:lnTo>
                <a:lnTo>
                  <a:pt x="1112748" y="427990"/>
                </a:lnTo>
                <a:lnTo>
                  <a:pt x="1120076" y="427990"/>
                </a:lnTo>
                <a:lnTo>
                  <a:pt x="1151585" y="444500"/>
                </a:lnTo>
                <a:lnTo>
                  <a:pt x="1151585" y="426453"/>
                </a:lnTo>
                <a:lnTo>
                  <a:pt x="1149273" y="425450"/>
                </a:lnTo>
                <a:lnTo>
                  <a:pt x="1144574" y="421640"/>
                </a:lnTo>
                <a:lnTo>
                  <a:pt x="1146263" y="420370"/>
                </a:lnTo>
                <a:lnTo>
                  <a:pt x="1149629" y="417830"/>
                </a:lnTo>
                <a:lnTo>
                  <a:pt x="1155738" y="415290"/>
                </a:lnTo>
                <a:lnTo>
                  <a:pt x="1162951" y="414020"/>
                </a:lnTo>
                <a:lnTo>
                  <a:pt x="1171333" y="414020"/>
                </a:lnTo>
                <a:lnTo>
                  <a:pt x="1178623" y="415290"/>
                </a:lnTo>
                <a:lnTo>
                  <a:pt x="1185443" y="416560"/>
                </a:lnTo>
                <a:lnTo>
                  <a:pt x="1191691" y="420370"/>
                </a:lnTo>
                <a:lnTo>
                  <a:pt x="1197241" y="424180"/>
                </a:lnTo>
                <a:lnTo>
                  <a:pt x="1197241" y="407644"/>
                </a:lnTo>
                <a:lnTo>
                  <a:pt x="1190967" y="405130"/>
                </a:lnTo>
                <a:lnTo>
                  <a:pt x="1185532" y="402590"/>
                </a:lnTo>
                <a:lnTo>
                  <a:pt x="1189748" y="398780"/>
                </a:lnTo>
                <a:lnTo>
                  <a:pt x="1195209" y="394970"/>
                </a:lnTo>
                <a:lnTo>
                  <a:pt x="1201991" y="392430"/>
                </a:lnTo>
                <a:lnTo>
                  <a:pt x="1210157" y="389890"/>
                </a:lnTo>
                <a:lnTo>
                  <a:pt x="1224572" y="389890"/>
                </a:lnTo>
                <a:lnTo>
                  <a:pt x="1231303" y="391160"/>
                </a:lnTo>
                <a:lnTo>
                  <a:pt x="1237564" y="393700"/>
                </a:lnTo>
                <a:lnTo>
                  <a:pt x="1237564" y="377190"/>
                </a:lnTo>
                <a:lnTo>
                  <a:pt x="1227531" y="377190"/>
                </a:lnTo>
                <a:lnTo>
                  <a:pt x="1221625" y="375920"/>
                </a:lnTo>
                <a:lnTo>
                  <a:pt x="1257071" y="354330"/>
                </a:lnTo>
                <a:lnTo>
                  <a:pt x="1270660" y="356870"/>
                </a:lnTo>
                <a:lnTo>
                  <a:pt x="1270660" y="339102"/>
                </a:lnTo>
                <a:lnTo>
                  <a:pt x="1263815" y="341630"/>
                </a:lnTo>
                <a:lnTo>
                  <a:pt x="1251229" y="341630"/>
                </a:lnTo>
                <a:lnTo>
                  <a:pt x="1281493" y="313690"/>
                </a:lnTo>
                <a:lnTo>
                  <a:pt x="1288300" y="312420"/>
                </a:lnTo>
                <a:lnTo>
                  <a:pt x="1295082" y="312420"/>
                </a:lnTo>
                <a:lnTo>
                  <a:pt x="1295082" y="303530"/>
                </a:lnTo>
                <a:lnTo>
                  <a:pt x="1294726" y="303530"/>
                </a:lnTo>
                <a:lnTo>
                  <a:pt x="1296250" y="302260"/>
                </a:lnTo>
                <a:lnTo>
                  <a:pt x="1300873" y="298450"/>
                </a:lnTo>
                <a:lnTo>
                  <a:pt x="1304010" y="295910"/>
                </a:lnTo>
                <a:lnTo>
                  <a:pt x="1311122" y="287020"/>
                </a:lnTo>
                <a:lnTo>
                  <a:pt x="1315948" y="276860"/>
                </a:lnTo>
                <a:lnTo>
                  <a:pt x="1318488" y="265430"/>
                </a:lnTo>
                <a:lnTo>
                  <a:pt x="1318526" y="264160"/>
                </a:lnTo>
                <a:lnTo>
                  <a:pt x="1318641" y="259080"/>
                </a:lnTo>
                <a:lnTo>
                  <a:pt x="1318704" y="256540"/>
                </a:lnTo>
                <a:lnTo>
                  <a:pt x="1318742" y="255270"/>
                </a:lnTo>
                <a:lnTo>
                  <a:pt x="1311186" y="255270"/>
                </a:lnTo>
                <a:lnTo>
                  <a:pt x="1309700" y="255778"/>
                </a:lnTo>
                <a:lnTo>
                  <a:pt x="1309700" y="264160"/>
                </a:lnTo>
                <a:lnTo>
                  <a:pt x="1308303" y="271780"/>
                </a:lnTo>
                <a:lnTo>
                  <a:pt x="1273009" y="302260"/>
                </a:lnTo>
                <a:lnTo>
                  <a:pt x="1273302" y="299720"/>
                </a:lnTo>
                <a:lnTo>
                  <a:pt x="1296746" y="269240"/>
                </a:lnTo>
                <a:lnTo>
                  <a:pt x="1309700" y="264160"/>
                </a:lnTo>
                <a:lnTo>
                  <a:pt x="1309700" y="255778"/>
                </a:lnTo>
                <a:lnTo>
                  <a:pt x="1307414" y="256540"/>
                </a:lnTo>
                <a:lnTo>
                  <a:pt x="1309954" y="252730"/>
                </a:lnTo>
                <a:lnTo>
                  <a:pt x="1312430" y="250190"/>
                </a:lnTo>
                <a:lnTo>
                  <a:pt x="1314818" y="246380"/>
                </a:lnTo>
                <a:lnTo>
                  <a:pt x="1319872" y="236220"/>
                </a:lnTo>
                <a:lnTo>
                  <a:pt x="1322501" y="224790"/>
                </a:lnTo>
                <a:lnTo>
                  <a:pt x="1322603" y="220980"/>
                </a:lnTo>
                <a:lnTo>
                  <a:pt x="1322705" y="217170"/>
                </a:lnTo>
                <a:lnTo>
                  <a:pt x="1322768" y="21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99232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776" y="6497912"/>
            <a:ext cx="2297017" cy="1484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225" y="6502386"/>
            <a:ext cx="1342839" cy="805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31603" y="6647114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>
                <a:moveTo>
                  <a:pt x="0" y="0"/>
                </a:moveTo>
                <a:lnTo>
                  <a:pt x="1340488" y="0"/>
                </a:lnTo>
              </a:path>
            </a:pathLst>
          </a:custGeom>
          <a:ln w="9060">
            <a:solidFill>
              <a:srgbClr val="44A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81" y="360000"/>
            <a:ext cx="428725" cy="1587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0660" y="754882"/>
            <a:ext cx="87747" cy="371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1277" y="542261"/>
            <a:ext cx="342442" cy="8974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7191" y="649624"/>
            <a:ext cx="237127" cy="1110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0226" y="595444"/>
            <a:ext cx="296341" cy="798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7104" y="485423"/>
            <a:ext cx="382984" cy="9262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2710" y="412548"/>
            <a:ext cx="486680" cy="3239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4328" y="176784"/>
            <a:ext cx="1621535" cy="75895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8727" y="1164463"/>
            <a:ext cx="9323847" cy="9621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D78BF-4851-4D7B-8DA6-05EF46CBC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7" y="-23326"/>
            <a:ext cx="12203454" cy="690465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29B59AA-F79C-B103-7283-AF2DC3906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9134" y="377190"/>
            <a:ext cx="2873274" cy="5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6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14" y="2130466"/>
            <a:ext cx="10363201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2" y="3886204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5" indent="0" algn="ctr">
              <a:buNone/>
              <a:defRPr/>
            </a:lvl2pPr>
            <a:lvl3pPr marL="913586" indent="0" algn="ctr">
              <a:buNone/>
              <a:defRPr/>
            </a:lvl3pPr>
            <a:lvl4pPr marL="1370380" indent="0" algn="ctr">
              <a:buNone/>
              <a:defRPr/>
            </a:lvl4pPr>
            <a:lvl5pPr marL="1827176" indent="0" algn="ctr">
              <a:buNone/>
              <a:defRPr/>
            </a:lvl5pPr>
            <a:lvl6pPr marL="2283970" indent="0" algn="ctr">
              <a:buNone/>
              <a:defRPr/>
            </a:lvl6pPr>
            <a:lvl7pPr marL="2740762" indent="0" algn="ctr">
              <a:buNone/>
              <a:defRPr/>
            </a:lvl7pPr>
            <a:lvl8pPr marL="3197556" indent="0" algn="ctr">
              <a:buNone/>
              <a:defRPr/>
            </a:lvl8pPr>
            <a:lvl9pPr marL="3654347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41A03144-8C9C-4244-8618-CB43D497B3C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835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6151DFC-9B13-4545-A242-E5823303F78E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2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01" y="4406935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101" y="2906732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5" indent="0">
              <a:buNone/>
              <a:defRPr sz="1900"/>
            </a:lvl2pPr>
            <a:lvl3pPr marL="913586" indent="0">
              <a:buNone/>
              <a:defRPr sz="1600"/>
            </a:lvl3pPr>
            <a:lvl4pPr marL="1370380" indent="0">
              <a:buNone/>
              <a:defRPr sz="1500"/>
            </a:lvl4pPr>
            <a:lvl5pPr marL="1827176" indent="0">
              <a:buNone/>
              <a:defRPr sz="1500"/>
            </a:lvl5pPr>
            <a:lvl6pPr marL="2283970" indent="0">
              <a:buNone/>
              <a:defRPr sz="1500"/>
            </a:lvl6pPr>
            <a:lvl7pPr marL="2740762" indent="0">
              <a:buNone/>
              <a:defRPr sz="1500"/>
            </a:lvl7pPr>
            <a:lvl8pPr marL="3197556" indent="0">
              <a:buNone/>
              <a:defRPr sz="1500"/>
            </a:lvl8pPr>
            <a:lvl9pPr marL="3654347" indent="0">
              <a:buNone/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3BD4ECA-4EE3-4CE8-A735-CF5745C90C24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858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17" y="1800859"/>
            <a:ext cx="1590675" cy="139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8" rIns="91348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text styles</a:t>
            </a:r>
          </a:p>
          <a:p>
            <a:pPr lvl="1"/>
            <a:r>
              <a:rPr lang="en-US" altLang="ar-AE"/>
              <a:t>Second level</a:t>
            </a:r>
          </a:p>
          <a:p>
            <a:pPr lvl="2"/>
            <a:r>
              <a:rPr lang="en-US" altLang="ar-AE"/>
              <a:t>Third level</a:t>
            </a:r>
          </a:p>
          <a:p>
            <a:pPr lvl="3"/>
            <a:r>
              <a:rPr lang="en-US" altLang="ar-AE"/>
              <a:t>Fourth level</a:t>
            </a:r>
          </a:p>
          <a:p>
            <a:pPr lvl="4"/>
            <a:r>
              <a:rPr lang="en-US" altLang="ar-A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500" b="0">
                <a:latin typeface="Arial" charset="0"/>
                <a:cs typeface="Arial" charset="0"/>
              </a:defRPr>
            </a:lvl1pPr>
          </a:lstStyle>
          <a:p>
            <a:pPr defTabSz="9142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23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500" b="0">
                <a:latin typeface="Arial" charset="0"/>
                <a:cs typeface="Arial" charset="0"/>
              </a:defRPr>
            </a:lvl1pPr>
          </a:lstStyle>
          <a:p>
            <a:pPr defTabSz="9142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500" b="0"/>
            </a:lvl1pPr>
          </a:lstStyle>
          <a:p>
            <a:pPr algn="l" defTabSz="914230" fontAlgn="base">
              <a:spcBef>
                <a:spcPct val="0"/>
              </a:spcBef>
              <a:spcAft>
                <a:spcPct val="0"/>
              </a:spcAft>
              <a:defRPr/>
            </a:pPr>
            <a:fld id="{C8899CDC-0ADC-4407-8204-D8825FAD680B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l" defTabSz="9142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469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</p:sldLayoutIdLst>
  <p:hf sldNum="0"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5pPr>
      <a:lvl6pPr marL="456795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6pPr>
      <a:lvl7pPr marL="913586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7pPr>
      <a:lvl8pPr marL="1370380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8pPr>
      <a:lvl9pPr marL="1827176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9pPr>
    </p:titleStyle>
    <p:bodyStyle>
      <a:lvl1pPr marL="338076" indent="-338076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050" indent="-280937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8026" indent="-223797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5139" indent="-223797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2255" indent="-223797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65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60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54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50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62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5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7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0020-2BCF-DD0D-C40C-03BCF2F4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94A9073-1814-90E2-5590-7A0A19432280}"/>
              </a:ext>
            </a:extLst>
          </p:cNvPr>
          <p:cNvSpPr txBox="1"/>
          <p:nvPr/>
        </p:nvSpPr>
        <p:spPr>
          <a:xfrm>
            <a:off x="7417380" y="6226430"/>
            <a:ext cx="44881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Museo Sans 300"/>
              </a:rPr>
              <a:t>www.worldpolicesummit.com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DE20CA-6200-E49D-B119-04E819925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192" y="6043411"/>
            <a:ext cx="857973" cy="1955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9C125C-11BE-CECE-85F7-5C3228BEEC96}"/>
              </a:ext>
            </a:extLst>
          </p:cNvPr>
          <p:cNvCxnSpPr>
            <a:cxnSpLocks/>
          </p:cNvCxnSpPr>
          <p:nvPr/>
        </p:nvCxnSpPr>
        <p:spPr>
          <a:xfrm>
            <a:off x="5695280" y="5513412"/>
            <a:ext cx="6131803" cy="0"/>
          </a:xfrm>
          <a:prstGeom prst="line">
            <a:avLst/>
          </a:prstGeom>
          <a:ln w="19050">
            <a:solidFill>
              <a:srgbClr val="2A9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94434C73-1A11-44EA-9A24-9FE699DF017D}"/>
              </a:ext>
            </a:extLst>
          </p:cNvPr>
          <p:cNvSpPr txBox="1">
            <a:spLocks/>
          </p:cNvSpPr>
          <p:nvPr/>
        </p:nvSpPr>
        <p:spPr>
          <a:xfrm>
            <a:off x="5499306" y="3540821"/>
            <a:ext cx="6523749" cy="1878271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249680" algn="ctr">
              <a:lnSpc>
                <a:spcPct val="75300"/>
              </a:lnSpc>
              <a:spcBef>
                <a:spcPts val="2235"/>
              </a:spcBef>
            </a:pPr>
            <a:br>
              <a:rPr lang="en-US" sz="4800" dirty="0"/>
            </a:br>
            <a:r>
              <a:rPr lang="en-US" sz="4400" kern="900" spc="-60" dirty="0">
                <a:solidFill>
                  <a:schemeClr val="bg1"/>
                </a:solidFill>
                <a:latin typeface="Museo Sans 500" panose="02000000000000000000" pitchFamily="50" charset="0"/>
              </a:rPr>
              <a:t>AWARDS PARTICIPATION </a:t>
            </a:r>
            <a:br>
              <a:rPr lang="en-US" sz="4400" kern="900" spc="-60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4400" kern="900" spc="-60" dirty="0">
                <a:solidFill>
                  <a:schemeClr val="bg1"/>
                </a:solidFill>
                <a:latin typeface="Museo Sans 500" panose="02000000000000000000" pitchFamily="50" charset="0"/>
              </a:rPr>
              <a:t>TEMPLATE - ORGANIZATION</a:t>
            </a:r>
            <a:endParaRPr lang="en-US" sz="4800" kern="900" spc="-6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7972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Category:  </a:t>
            </a:r>
          </a:p>
        </p:txBody>
      </p:sp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AC670451-4266-4408-91B4-CF82F9AA86AF}"/>
              </a:ext>
            </a:extLst>
          </p:cNvPr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A2A80FCC-D3DD-47BA-8E36-D51EA81C46C2}"/>
              </a:ext>
            </a:extLst>
          </p:cNvPr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E7459CAC-0D48-4F73-BB69-ECD9ED8049F3}"/>
              </a:ext>
            </a:extLst>
          </p:cNvPr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577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Fourth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404584-2424-4D2C-A5BE-A1AC6B9E3038}"/>
              </a:ext>
            </a:extLst>
          </p:cNvPr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</p:spTree>
    <p:extLst>
      <p:ext uri="{BB962C8B-B14F-4D97-AF65-F5344CB8AC3E}">
        <p14:creationId xmlns:p14="http://schemas.microsoft.com/office/powerpoint/2010/main" val="262598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3436913"/>
            <a:ext cx="870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300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152399" y="1568610"/>
            <a:ext cx="5507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Fifth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</p:spTree>
    <p:extLst>
      <p:ext uri="{BB962C8B-B14F-4D97-AF65-F5344CB8AC3E}">
        <p14:creationId xmlns:p14="http://schemas.microsoft.com/office/powerpoint/2010/main" val="123961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7972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Category:  </a:t>
            </a:r>
          </a:p>
        </p:txBody>
      </p:sp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AC670451-4266-4408-91B4-CF82F9AA86AF}"/>
              </a:ext>
            </a:extLst>
          </p:cNvPr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A2A80FCC-D3DD-47BA-8E36-D51EA81C46C2}"/>
              </a:ext>
            </a:extLst>
          </p:cNvPr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E7459CAC-0D48-4F73-BB69-ECD9ED8049F3}"/>
              </a:ext>
            </a:extLst>
          </p:cNvPr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5507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Fifth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404584-2424-4D2C-A5BE-A1AC6B9E3038}"/>
              </a:ext>
            </a:extLst>
          </p:cNvPr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</p:spTree>
    <p:extLst>
      <p:ext uri="{BB962C8B-B14F-4D97-AF65-F5344CB8AC3E}">
        <p14:creationId xmlns:p14="http://schemas.microsoft.com/office/powerpoint/2010/main" val="45036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B9BEE9EC-1B9F-C34E-38E4-E96920E555BB}"/>
              </a:ext>
            </a:extLst>
          </p:cNvPr>
          <p:cNvGrpSpPr/>
          <p:nvPr/>
        </p:nvGrpSpPr>
        <p:grpSpPr>
          <a:xfrm>
            <a:off x="2621785" y="2905889"/>
            <a:ext cx="6948430" cy="1046222"/>
            <a:chOff x="4007980" y="3114607"/>
            <a:chExt cx="4176039" cy="628785"/>
          </a:xfrm>
          <a:noFill/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9BA2CEA-14ED-D7E2-5AEE-5178DCA5AD90}"/>
                </a:ext>
              </a:extLst>
            </p:cNvPr>
            <p:cNvSpPr/>
            <p:nvPr/>
          </p:nvSpPr>
          <p:spPr>
            <a:xfrm>
              <a:off x="4007980" y="3126009"/>
              <a:ext cx="479845" cy="606794"/>
            </a:xfrm>
            <a:custGeom>
              <a:avLst/>
              <a:gdLst>
                <a:gd name="connsiteX0" fmla="*/ 479845 w 479845"/>
                <a:gd name="connsiteY0" fmla="*/ 127060 h 606794"/>
                <a:gd name="connsiteX1" fmla="*/ 332389 w 479845"/>
                <a:gd name="connsiteY1" fmla="*/ 127060 h 606794"/>
                <a:gd name="connsiteX2" fmla="*/ 332389 w 479845"/>
                <a:gd name="connsiteY2" fmla="*/ 606795 h 606794"/>
                <a:gd name="connsiteX3" fmla="*/ 184117 w 479845"/>
                <a:gd name="connsiteY3" fmla="*/ 606795 h 606794"/>
                <a:gd name="connsiteX4" fmla="*/ 184117 w 479845"/>
                <a:gd name="connsiteY4" fmla="*/ 127060 h 606794"/>
                <a:gd name="connsiteX5" fmla="*/ 0 w 479845"/>
                <a:gd name="connsiteY5" fmla="*/ 127060 h 606794"/>
                <a:gd name="connsiteX6" fmla="*/ 0 w 479845"/>
                <a:gd name="connsiteY6" fmla="*/ 0 h 606794"/>
                <a:gd name="connsiteX7" fmla="*/ 454590 w 479845"/>
                <a:gd name="connsiteY7" fmla="*/ 0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45" h="606794">
                  <a:moveTo>
                    <a:pt x="479845" y="127060"/>
                  </a:moveTo>
                  <a:lnTo>
                    <a:pt x="332389" y="127060"/>
                  </a:lnTo>
                  <a:lnTo>
                    <a:pt x="332389" y="606795"/>
                  </a:lnTo>
                  <a:lnTo>
                    <a:pt x="184117" y="606795"/>
                  </a:lnTo>
                  <a:lnTo>
                    <a:pt x="184117" y="127060"/>
                  </a:lnTo>
                  <a:lnTo>
                    <a:pt x="0" y="127060"/>
                  </a:lnTo>
                  <a:lnTo>
                    <a:pt x="0" y="0"/>
                  </a:lnTo>
                  <a:lnTo>
                    <a:pt x="454590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DE2389-5091-4B4B-F4B5-83C24F3008CB}"/>
                </a:ext>
              </a:extLst>
            </p:cNvPr>
            <p:cNvSpPr/>
            <p:nvPr/>
          </p:nvSpPr>
          <p:spPr>
            <a:xfrm>
              <a:off x="4532632" y="3126009"/>
              <a:ext cx="517320" cy="606794"/>
            </a:xfrm>
            <a:custGeom>
              <a:avLst/>
              <a:gdLst>
                <a:gd name="connsiteX0" fmla="*/ 413856 w 517320"/>
                <a:gd name="connsiteY0" fmla="*/ 606795 h 606794"/>
                <a:gd name="connsiteX1" fmla="*/ 369049 w 517320"/>
                <a:gd name="connsiteY1" fmla="*/ 606795 h 606794"/>
                <a:gd name="connsiteX2" fmla="*/ 369049 w 517320"/>
                <a:gd name="connsiteY2" fmla="*/ 368964 h 606794"/>
                <a:gd name="connsiteX3" fmla="*/ 148271 w 517320"/>
                <a:gd name="connsiteY3" fmla="*/ 368964 h 606794"/>
                <a:gd name="connsiteX4" fmla="*/ 148271 w 517320"/>
                <a:gd name="connsiteY4" fmla="*/ 606795 h 606794"/>
                <a:gd name="connsiteX5" fmla="*/ 0 w 517320"/>
                <a:gd name="connsiteY5" fmla="*/ 606795 h 606794"/>
                <a:gd name="connsiteX6" fmla="*/ 0 w 517320"/>
                <a:gd name="connsiteY6" fmla="*/ 0 h 606794"/>
                <a:gd name="connsiteX7" fmla="*/ 148271 w 517320"/>
                <a:gd name="connsiteY7" fmla="*/ 0 h 606794"/>
                <a:gd name="connsiteX8" fmla="*/ 148271 w 517320"/>
                <a:gd name="connsiteY8" fmla="*/ 242718 h 606794"/>
                <a:gd name="connsiteX9" fmla="*/ 369049 w 517320"/>
                <a:gd name="connsiteY9" fmla="*/ 242718 h 606794"/>
                <a:gd name="connsiteX10" fmla="*/ 369049 w 517320"/>
                <a:gd name="connsiteY10" fmla="*/ 0 h 606794"/>
                <a:gd name="connsiteX11" fmla="*/ 517321 w 517320"/>
                <a:gd name="connsiteY11" fmla="*/ 0 h 606794"/>
                <a:gd name="connsiteX12" fmla="*/ 517321 w 517320"/>
                <a:gd name="connsiteY12" fmla="*/ 293216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320" h="606794">
                  <a:moveTo>
                    <a:pt x="413856" y="606795"/>
                  </a:moveTo>
                  <a:lnTo>
                    <a:pt x="369049" y="606795"/>
                  </a:lnTo>
                  <a:lnTo>
                    <a:pt x="369049" y="368964"/>
                  </a:lnTo>
                  <a:lnTo>
                    <a:pt x="148271" y="368964"/>
                  </a:lnTo>
                  <a:lnTo>
                    <a:pt x="148271" y="606795"/>
                  </a:lnTo>
                  <a:lnTo>
                    <a:pt x="0" y="606795"/>
                  </a:lnTo>
                  <a:lnTo>
                    <a:pt x="0" y="0"/>
                  </a:lnTo>
                  <a:lnTo>
                    <a:pt x="148271" y="0"/>
                  </a:lnTo>
                  <a:lnTo>
                    <a:pt x="148271" y="242718"/>
                  </a:lnTo>
                  <a:lnTo>
                    <a:pt x="369049" y="242718"/>
                  </a:lnTo>
                  <a:lnTo>
                    <a:pt x="369049" y="0"/>
                  </a:lnTo>
                  <a:lnTo>
                    <a:pt x="517321" y="0"/>
                  </a:lnTo>
                  <a:lnTo>
                    <a:pt x="517321" y="293216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E941DED-8080-273C-C451-5CDAE34C6843}"/>
                </a:ext>
              </a:extLst>
            </p:cNvPr>
            <p:cNvSpPr/>
            <p:nvPr/>
          </p:nvSpPr>
          <p:spPr>
            <a:xfrm>
              <a:off x="4988037" y="3125195"/>
              <a:ext cx="568645" cy="606794"/>
            </a:xfrm>
            <a:custGeom>
              <a:avLst/>
              <a:gdLst>
                <a:gd name="connsiteX0" fmla="*/ 378825 w 568645"/>
                <a:gd name="connsiteY0" fmla="*/ 479734 h 606794"/>
                <a:gd name="connsiteX1" fmla="*/ 189820 w 568645"/>
                <a:gd name="connsiteY1" fmla="*/ 479734 h 606794"/>
                <a:gd name="connsiteX2" fmla="*/ 153159 w 568645"/>
                <a:gd name="connsiteY2" fmla="*/ 606795 h 606794"/>
                <a:gd name="connsiteX3" fmla="*/ 0 w 568645"/>
                <a:gd name="connsiteY3" fmla="*/ 606795 h 606794"/>
                <a:gd name="connsiteX4" fmla="*/ 206114 w 568645"/>
                <a:gd name="connsiteY4" fmla="*/ 0 h 606794"/>
                <a:gd name="connsiteX5" fmla="*/ 362532 w 568645"/>
                <a:gd name="connsiteY5" fmla="*/ 0 h 606794"/>
                <a:gd name="connsiteX6" fmla="*/ 568645 w 568645"/>
                <a:gd name="connsiteY6" fmla="*/ 606795 h 606794"/>
                <a:gd name="connsiteX7" fmla="*/ 415486 w 568645"/>
                <a:gd name="connsiteY7" fmla="*/ 606795 h 606794"/>
                <a:gd name="connsiteX8" fmla="*/ 378011 w 568645"/>
                <a:gd name="connsiteY8" fmla="*/ 479734 h 606794"/>
                <a:gd name="connsiteX9" fmla="*/ 284323 w 568645"/>
                <a:gd name="connsiteY9" fmla="*/ 138463 h 606794"/>
                <a:gd name="connsiteX10" fmla="*/ 259882 w 568645"/>
                <a:gd name="connsiteY10" fmla="*/ 242718 h 606794"/>
                <a:gd name="connsiteX11" fmla="*/ 224851 w 568645"/>
                <a:gd name="connsiteY11" fmla="*/ 360819 h 606794"/>
                <a:gd name="connsiteX12" fmla="*/ 344609 w 568645"/>
                <a:gd name="connsiteY12" fmla="*/ 360819 h 606794"/>
                <a:gd name="connsiteX13" fmla="*/ 310392 w 568645"/>
                <a:gd name="connsiteY13" fmla="*/ 242718 h 606794"/>
                <a:gd name="connsiteX14" fmla="*/ 285952 w 568645"/>
                <a:gd name="connsiteY14" fmla="*/ 138463 h 606794"/>
                <a:gd name="connsiteX15" fmla="*/ 284323 w 568645"/>
                <a:gd name="connsiteY15" fmla="*/ 138463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8645" h="606794">
                  <a:moveTo>
                    <a:pt x="378825" y="479734"/>
                  </a:moveTo>
                  <a:lnTo>
                    <a:pt x="189820" y="479734"/>
                  </a:lnTo>
                  <a:lnTo>
                    <a:pt x="153159" y="606795"/>
                  </a:lnTo>
                  <a:lnTo>
                    <a:pt x="0" y="606795"/>
                  </a:lnTo>
                  <a:lnTo>
                    <a:pt x="206114" y="0"/>
                  </a:lnTo>
                  <a:lnTo>
                    <a:pt x="362532" y="0"/>
                  </a:lnTo>
                  <a:lnTo>
                    <a:pt x="568645" y="606795"/>
                  </a:lnTo>
                  <a:lnTo>
                    <a:pt x="415486" y="606795"/>
                  </a:lnTo>
                  <a:lnTo>
                    <a:pt x="378011" y="479734"/>
                  </a:lnTo>
                  <a:close/>
                  <a:moveTo>
                    <a:pt x="284323" y="138463"/>
                  </a:moveTo>
                  <a:cubicBezTo>
                    <a:pt x="284323" y="138463"/>
                    <a:pt x="270473" y="204437"/>
                    <a:pt x="259882" y="242718"/>
                  </a:cubicBezTo>
                  <a:lnTo>
                    <a:pt x="224851" y="360819"/>
                  </a:lnTo>
                  <a:lnTo>
                    <a:pt x="344609" y="360819"/>
                  </a:lnTo>
                  <a:lnTo>
                    <a:pt x="310392" y="242718"/>
                  </a:lnTo>
                  <a:cubicBezTo>
                    <a:pt x="298987" y="204437"/>
                    <a:pt x="285952" y="138463"/>
                    <a:pt x="285952" y="138463"/>
                  </a:cubicBezTo>
                  <a:lnTo>
                    <a:pt x="284323" y="138463"/>
                  </a:lnTo>
                  <a:close/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9D73605-4595-EAE2-A57D-885C50049853}"/>
                </a:ext>
              </a:extLst>
            </p:cNvPr>
            <p:cNvSpPr/>
            <p:nvPr/>
          </p:nvSpPr>
          <p:spPr>
            <a:xfrm>
              <a:off x="5482547" y="3126009"/>
              <a:ext cx="513247" cy="605980"/>
            </a:xfrm>
            <a:custGeom>
              <a:avLst/>
              <a:gdLst>
                <a:gd name="connsiteX0" fmla="*/ 513247 w 513247"/>
                <a:gd name="connsiteY0" fmla="*/ 360004 h 605980"/>
                <a:gd name="connsiteX1" fmla="*/ 513247 w 513247"/>
                <a:gd name="connsiteY1" fmla="*/ 605980 h 605980"/>
                <a:gd name="connsiteX2" fmla="*/ 364161 w 513247"/>
                <a:gd name="connsiteY2" fmla="*/ 605980 h 605980"/>
                <a:gd name="connsiteX3" fmla="*/ 195523 w 513247"/>
                <a:gd name="connsiteY3" fmla="*/ 323352 h 605980"/>
                <a:gd name="connsiteX4" fmla="*/ 144198 w 513247"/>
                <a:gd name="connsiteY4" fmla="*/ 219912 h 605980"/>
                <a:gd name="connsiteX5" fmla="*/ 142569 w 513247"/>
                <a:gd name="connsiteY5" fmla="*/ 219912 h 605980"/>
                <a:gd name="connsiteX6" fmla="*/ 149086 w 513247"/>
                <a:gd name="connsiteY6" fmla="*/ 323352 h 605980"/>
                <a:gd name="connsiteX7" fmla="*/ 149086 w 513247"/>
                <a:gd name="connsiteY7" fmla="*/ 605980 h 605980"/>
                <a:gd name="connsiteX8" fmla="*/ 113240 w 513247"/>
                <a:gd name="connsiteY8" fmla="*/ 605980 h 605980"/>
                <a:gd name="connsiteX9" fmla="*/ 0 w 513247"/>
                <a:gd name="connsiteY9" fmla="*/ 277741 h 605980"/>
                <a:gd name="connsiteX10" fmla="*/ 0 w 513247"/>
                <a:gd name="connsiteY10" fmla="*/ 0 h 605980"/>
                <a:gd name="connsiteX11" fmla="*/ 150715 w 513247"/>
                <a:gd name="connsiteY11" fmla="*/ 0 h 605980"/>
                <a:gd name="connsiteX12" fmla="*/ 318539 w 513247"/>
                <a:gd name="connsiteY12" fmla="*/ 283442 h 605980"/>
                <a:gd name="connsiteX13" fmla="*/ 369864 w 513247"/>
                <a:gd name="connsiteY13" fmla="*/ 386882 h 605980"/>
                <a:gd name="connsiteX14" fmla="*/ 371493 w 513247"/>
                <a:gd name="connsiteY14" fmla="*/ 386882 h 605980"/>
                <a:gd name="connsiteX15" fmla="*/ 364976 w 513247"/>
                <a:gd name="connsiteY15" fmla="*/ 283442 h 605980"/>
                <a:gd name="connsiteX16" fmla="*/ 364976 w 513247"/>
                <a:gd name="connsiteY16" fmla="*/ 0 h 605980"/>
                <a:gd name="connsiteX17" fmla="*/ 445629 w 513247"/>
                <a:gd name="connsiteY17" fmla="*/ 0 h 6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3247" h="605980">
                  <a:moveTo>
                    <a:pt x="513247" y="360004"/>
                  </a:moveTo>
                  <a:lnTo>
                    <a:pt x="513247" y="605980"/>
                  </a:lnTo>
                  <a:lnTo>
                    <a:pt x="364161" y="605980"/>
                  </a:lnTo>
                  <a:lnTo>
                    <a:pt x="195523" y="323352"/>
                  </a:lnTo>
                  <a:cubicBezTo>
                    <a:pt x="171897" y="283442"/>
                    <a:pt x="144198" y="219912"/>
                    <a:pt x="144198" y="219912"/>
                  </a:cubicBezTo>
                  <a:lnTo>
                    <a:pt x="142569" y="219912"/>
                  </a:lnTo>
                  <a:cubicBezTo>
                    <a:pt x="142569" y="219912"/>
                    <a:pt x="149086" y="285071"/>
                    <a:pt x="149086" y="323352"/>
                  </a:cubicBezTo>
                  <a:lnTo>
                    <a:pt x="149086" y="605980"/>
                  </a:lnTo>
                  <a:lnTo>
                    <a:pt x="113240" y="605980"/>
                  </a:lnTo>
                  <a:moveTo>
                    <a:pt x="0" y="277741"/>
                  </a:moveTo>
                  <a:lnTo>
                    <a:pt x="0" y="0"/>
                  </a:lnTo>
                  <a:lnTo>
                    <a:pt x="150715" y="0"/>
                  </a:lnTo>
                  <a:lnTo>
                    <a:pt x="318539" y="283442"/>
                  </a:lnTo>
                  <a:cubicBezTo>
                    <a:pt x="342165" y="323352"/>
                    <a:pt x="369864" y="386882"/>
                    <a:pt x="369864" y="386882"/>
                  </a:cubicBezTo>
                  <a:lnTo>
                    <a:pt x="371493" y="386882"/>
                  </a:lnTo>
                  <a:cubicBezTo>
                    <a:pt x="371493" y="386882"/>
                    <a:pt x="364976" y="321723"/>
                    <a:pt x="364976" y="283442"/>
                  </a:cubicBezTo>
                  <a:lnTo>
                    <a:pt x="364976" y="0"/>
                  </a:lnTo>
                  <a:lnTo>
                    <a:pt x="445629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17554D-9C87-BC35-1018-D615B167F94E}"/>
                </a:ext>
              </a:extLst>
            </p:cNvPr>
            <p:cNvSpPr/>
            <p:nvPr/>
          </p:nvSpPr>
          <p:spPr>
            <a:xfrm>
              <a:off x="5995794" y="3125195"/>
              <a:ext cx="504285" cy="607608"/>
            </a:xfrm>
            <a:custGeom>
              <a:avLst/>
              <a:gdLst>
                <a:gd name="connsiteX0" fmla="*/ 0 w 504285"/>
                <a:gd name="connsiteY0" fmla="*/ 220726 h 607608"/>
                <a:gd name="connsiteX1" fmla="*/ 0 w 504285"/>
                <a:gd name="connsiteY1" fmla="*/ 0 h 607608"/>
                <a:gd name="connsiteX2" fmla="*/ 148271 w 504285"/>
                <a:gd name="connsiteY2" fmla="*/ 0 h 607608"/>
                <a:gd name="connsiteX3" fmla="*/ 148271 w 504285"/>
                <a:gd name="connsiteY3" fmla="*/ 234573 h 607608"/>
                <a:gd name="connsiteX4" fmla="*/ 209372 w 504285"/>
                <a:gd name="connsiteY4" fmla="*/ 234573 h 607608"/>
                <a:gd name="connsiteX5" fmla="*/ 334832 w 504285"/>
                <a:gd name="connsiteY5" fmla="*/ 0 h 607608"/>
                <a:gd name="connsiteX6" fmla="*/ 494509 w 504285"/>
                <a:gd name="connsiteY6" fmla="*/ 0 h 607608"/>
                <a:gd name="connsiteX7" fmla="*/ 330759 w 504285"/>
                <a:gd name="connsiteY7" fmla="*/ 290773 h 607608"/>
                <a:gd name="connsiteX8" fmla="*/ 330759 w 504285"/>
                <a:gd name="connsiteY8" fmla="*/ 292402 h 607608"/>
                <a:gd name="connsiteX9" fmla="*/ 504286 w 504285"/>
                <a:gd name="connsiteY9" fmla="*/ 607609 h 607608"/>
                <a:gd name="connsiteX10" fmla="*/ 338091 w 504285"/>
                <a:gd name="connsiteY10" fmla="*/ 607609 h 607608"/>
                <a:gd name="connsiteX11" fmla="*/ 210187 w 504285"/>
                <a:gd name="connsiteY11" fmla="*/ 361633 h 607608"/>
                <a:gd name="connsiteX12" fmla="*/ 149086 w 504285"/>
                <a:gd name="connsiteY12" fmla="*/ 361633 h 607608"/>
                <a:gd name="connsiteX13" fmla="*/ 149086 w 504285"/>
                <a:gd name="connsiteY13" fmla="*/ 607609 h 607608"/>
                <a:gd name="connsiteX14" fmla="*/ 48881 w 504285"/>
                <a:gd name="connsiteY14" fmla="*/ 607609 h 6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285" h="607608">
                  <a:moveTo>
                    <a:pt x="0" y="220726"/>
                  </a:moveTo>
                  <a:lnTo>
                    <a:pt x="0" y="0"/>
                  </a:lnTo>
                  <a:lnTo>
                    <a:pt x="148271" y="0"/>
                  </a:lnTo>
                  <a:lnTo>
                    <a:pt x="148271" y="234573"/>
                  </a:lnTo>
                  <a:lnTo>
                    <a:pt x="209372" y="234573"/>
                  </a:lnTo>
                  <a:lnTo>
                    <a:pt x="334832" y="0"/>
                  </a:lnTo>
                  <a:lnTo>
                    <a:pt x="494509" y="0"/>
                  </a:lnTo>
                  <a:lnTo>
                    <a:pt x="330759" y="290773"/>
                  </a:lnTo>
                  <a:lnTo>
                    <a:pt x="330759" y="292402"/>
                  </a:lnTo>
                  <a:lnTo>
                    <a:pt x="504286" y="607609"/>
                  </a:lnTo>
                  <a:lnTo>
                    <a:pt x="338091" y="607609"/>
                  </a:lnTo>
                  <a:lnTo>
                    <a:pt x="210187" y="361633"/>
                  </a:lnTo>
                  <a:lnTo>
                    <a:pt x="149086" y="361633"/>
                  </a:lnTo>
                  <a:lnTo>
                    <a:pt x="149086" y="607609"/>
                  </a:lnTo>
                  <a:lnTo>
                    <a:pt x="48881" y="607609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38618C4-AC8A-8427-97DB-1259F59E9E67}"/>
                </a:ext>
              </a:extLst>
            </p:cNvPr>
            <p:cNvSpPr/>
            <p:nvPr/>
          </p:nvSpPr>
          <p:spPr>
            <a:xfrm>
              <a:off x="6676865" y="3125195"/>
              <a:ext cx="548278" cy="606794"/>
            </a:xfrm>
            <a:custGeom>
              <a:avLst/>
              <a:gdLst>
                <a:gd name="connsiteX0" fmla="*/ 348682 w 548278"/>
                <a:gd name="connsiteY0" fmla="*/ 358375 h 606794"/>
                <a:gd name="connsiteX1" fmla="*/ 348682 w 548278"/>
                <a:gd name="connsiteY1" fmla="*/ 606795 h 606794"/>
                <a:gd name="connsiteX2" fmla="*/ 200411 w 548278"/>
                <a:gd name="connsiteY2" fmla="*/ 606795 h 606794"/>
                <a:gd name="connsiteX3" fmla="*/ 200411 w 548278"/>
                <a:gd name="connsiteY3" fmla="*/ 358375 h 606794"/>
                <a:gd name="connsiteX4" fmla="*/ 0 w 548278"/>
                <a:gd name="connsiteY4" fmla="*/ 0 h 606794"/>
                <a:gd name="connsiteX5" fmla="*/ 168638 w 548278"/>
                <a:gd name="connsiteY5" fmla="*/ 0 h 606794"/>
                <a:gd name="connsiteX6" fmla="*/ 237071 w 548278"/>
                <a:gd name="connsiteY6" fmla="*/ 145794 h 606794"/>
                <a:gd name="connsiteX7" fmla="*/ 273732 w 548278"/>
                <a:gd name="connsiteY7" fmla="*/ 232944 h 606794"/>
                <a:gd name="connsiteX8" fmla="*/ 275361 w 548278"/>
                <a:gd name="connsiteY8" fmla="*/ 232944 h 606794"/>
                <a:gd name="connsiteX9" fmla="*/ 312022 w 548278"/>
                <a:gd name="connsiteY9" fmla="*/ 145794 h 606794"/>
                <a:gd name="connsiteX10" fmla="*/ 379640 w 548278"/>
                <a:gd name="connsiteY10" fmla="*/ 0 h 606794"/>
                <a:gd name="connsiteX11" fmla="*/ 548278 w 548278"/>
                <a:gd name="connsiteY11" fmla="*/ 0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278" h="606794">
                  <a:moveTo>
                    <a:pt x="348682" y="358375"/>
                  </a:moveTo>
                  <a:lnTo>
                    <a:pt x="348682" y="606795"/>
                  </a:lnTo>
                  <a:lnTo>
                    <a:pt x="200411" y="606795"/>
                  </a:lnTo>
                  <a:lnTo>
                    <a:pt x="200411" y="358375"/>
                  </a:lnTo>
                  <a:lnTo>
                    <a:pt x="0" y="0"/>
                  </a:lnTo>
                  <a:lnTo>
                    <a:pt x="168638" y="0"/>
                  </a:lnTo>
                  <a:lnTo>
                    <a:pt x="237071" y="145794"/>
                  </a:lnTo>
                  <a:cubicBezTo>
                    <a:pt x="256624" y="187333"/>
                    <a:pt x="273732" y="232944"/>
                    <a:pt x="273732" y="232944"/>
                  </a:cubicBezTo>
                  <a:lnTo>
                    <a:pt x="275361" y="232944"/>
                  </a:lnTo>
                  <a:cubicBezTo>
                    <a:pt x="275361" y="232944"/>
                    <a:pt x="292470" y="187333"/>
                    <a:pt x="312022" y="145794"/>
                  </a:cubicBezTo>
                  <a:lnTo>
                    <a:pt x="379640" y="0"/>
                  </a:lnTo>
                  <a:lnTo>
                    <a:pt x="548278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028391-82A8-F2C8-A369-0A1E5B84A922}"/>
                </a:ext>
              </a:extLst>
            </p:cNvPr>
            <p:cNvSpPr/>
            <p:nvPr/>
          </p:nvSpPr>
          <p:spPr>
            <a:xfrm>
              <a:off x="7068725" y="3114607"/>
              <a:ext cx="583309" cy="627971"/>
            </a:xfrm>
            <a:custGeom>
              <a:avLst/>
              <a:gdLst>
                <a:gd name="connsiteX0" fmla="*/ 583310 w 583309"/>
                <a:gd name="connsiteY0" fmla="*/ 489508 h 627971"/>
                <a:gd name="connsiteX1" fmla="*/ 317724 w 583309"/>
                <a:gd name="connsiteY1" fmla="*/ 627971 h 627971"/>
                <a:gd name="connsiteX2" fmla="*/ 0 w 583309"/>
                <a:gd name="connsiteY2" fmla="*/ 310320 h 627971"/>
                <a:gd name="connsiteX3" fmla="*/ 317724 w 583309"/>
                <a:gd name="connsiteY3" fmla="*/ 0 h 627971"/>
                <a:gd name="connsiteX4" fmla="*/ 572719 w 583309"/>
                <a:gd name="connsiteY4" fmla="*/ 120545 h 627971"/>
                <a:gd name="connsiteX5" fmla="*/ 317724 w 583309"/>
                <a:gd name="connsiteY5" fmla="*/ 491952 h 627971"/>
                <a:gd name="connsiteX6" fmla="*/ 481475 w 583309"/>
                <a:gd name="connsiteY6" fmla="*/ 310320 h 627971"/>
                <a:gd name="connsiteX7" fmla="*/ 317724 w 583309"/>
                <a:gd name="connsiteY7" fmla="*/ 136020 h 627971"/>
                <a:gd name="connsiteX8" fmla="*/ 153974 w 583309"/>
                <a:gd name="connsiteY8" fmla="*/ 310320 h 627971"/>
                <a:gd name="connsiteX9" fmla="*/ 317724 w 583309"/>
                <a:gd name="connsiteY9" fmla="*/ 491952 h 62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309" h="627971">
                  <a:moveTo>
                    <a:pt x="583310" y="489508"/>
                  </a:moveTo>
                  <a:cubicBezTo>
                    <a:pt x="527912" y="574215"/>
                    <a:pt x="432594" y="627971"/>
                    <a:pt x="317724" y="627971"/>
                  </a:cubicBezTo>
                  <a:cubicBezTo>
                    <a:pt x="134422" y="627971"/>
                    <a:pt x="0" y="488694"/>
                    <a:pt x="0" y="310320"/>
                  </a:cubicBezTo>
                  <a:cubicBezTo>
                    <a:pt x="0" y="131947"/>
                    <a:pt x="134422" y="0"/>
                    <a:pt x="317724" y="0"/>
                  </a:cubicBezTo>
                  <a:cubicBezTo>
                    <a:pt x="501027" y="0"/>
                    <a:pt x="515691" y="46426"/>
                    <a:pt x="572719" y="120545"/>
                  </a:cubicBezTo>
                  <a:moveTo>
                    <a:pt x="317724" y="491952"/>
                  </a:moveTo>
                  <a:cubicBezTo>
                    <a:pt x="408968" y="491952"/>
                    <a:pt x="481475" y="413761"/>
                    <a:pt x="481475" y="310320"/>
                  </a:cubicBezTo>
                  <a:cubicBezTo>
                    <a:pt x="481475" y="206880"/>
                    <a:pt x="408154" y="136020"/>
                    <a:pt x="317724" y="136020"/>
                  </a:cubicBezTo>
                  <a:cubicBezTo>
                    <a:pt x="227295" y="136020"/>
                    <a:pt x="153974" y="210953"/>
                    <a:pt x="153974" y="310320"/>
                  </a:cubicBezTo>
                  <a:cubicBezTo>
                    <a:pt x="153974" y="409688"/>
                    <a:pt x="227295" y="491952"/>
                    <a:pt x="317724" y="491952"/>
                  </a:cubicBezTo>
                  <a:close/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B844F-999F-0BC7-44C2-2FD96DC5D3B6}"/>
                </a:ext>
              </a:extLst>
            </p:cNvPr>
            <p:cNvSpPr/>
            <p:nvPr/>
          </p:nvSpPr>
          <p:spPr>
            <a:xfrm>
              <a:off x="7675660" y="3126009"/>
              <a:ext cx="508359" cy="617383"/>
            </a:xfrm>
            <a:custGeom>
              <a:avLst/>
              <a:gdLst>
                <a:gd name="connsiteX0" fmla="*/ 149901 w 508359"/>
                <a:gd name="connsiteY0" fmla="*/ 125432 h 617383"/>
                <a:gd name="connsiteX1" fmla="*/ 149901 w 508359"/>
                <a:gd name="connsiteY1" fmla="*/ 383625 h 617383"/>
                <a:gd name="connsiteX2" fmla="*/ 254994 w 508359"/>
                <a:gd name="connsiteY2" fmla="*/ 481363 h 617383"/>
                <a:gd name="connsiteX3" fmla="*/ 360088 w 508359"/>
                <a:gd name="connsiteY3" fmla="*/ 383625 h 617383"/>
                <a:gd name="connsiteX4" fmla="*/ 360088 w 508359"/>
                <a:gd name="connsiteY4" fmla="*/ 0 h 617383"/>
                <a:gd name="connsiteX5" fmla="*/ 508359 w 508359"/>
                <a:gd name="connsiteY5" fmla="*/ 0 h 617383"/>
                <a:gd name="connsiteX6" fmla="*/ 508359 w 508359"/>
                <a:gd name="connsiteY6" fmla="*/ 383625 h 617383"/>
                <a:gd name="connsiteX7" fmla="*/ 254994 w 508359"/>
                <a:gd name="connsiteY7" fmla="*/ 617383 h 617383"/>
                <a:gd name="connsiteX8" fmla="*/ 0 w 508359"/>
                <a:gd name="connsiteY8" fmla="*/ 383625 h 617383"/>
                <a:gd name="connsiteX9" fmla="*/ 0 w 508359"/>
                <a:gd name="connsiteY9" fmla="*/ 0 h 617383"/>
                <a:gd name="connsiteX10" fmla="*/ 89615 w 508359"/>
                <a:gd name="connsiteY10" fmla="*/ 0 h 6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359" h="617383">
                  <a:moveTo>
                    <a:pt x="149901" y="125432"/>
                  </a:moveTo>
                  <a:lnTo>
                    <a:pt x="149901" y="383625"/>
                  </a:lnTo>
                  <a:cubicBezTo>
                    <a:pt x="149901" y="447155"/>
                    <a:pt x="191450" y="481363"/>
                    <a:pt x="254994" y="481363"/>
                  </a:cubicBezTo>
                  <a:cubicBezTo>
                    <a:pt x="318539" y="481363"/>
                    <a:pt x="360088" y="447155"/>
                    <a:pt x="360088" y="383625"/>
                  </a:cubicBezTo>
                  <a:lnTo>
                    <a:pt x="360088" y="0"/>
                  </a:lnTo>
                  <a:lnTo>
                    <a:pt x="508359" y="0"/>
                  </a:lnTo>
                  <a:lnTo>
                    <a:pt x="508359" y="383625"/>
                  </a:lnTo>
                  <a:cubicBezTo>
                    <a:pt x="508359" y="520459"/>
                    <a:pt x="408154" y="617383"/>
                    <a:pt x="254994" y="617383"/>
                  </a:cubicBezTo>
                  <a:cubicBezTo>
                    <a:pt x="101835" y="617383"/>
                    <a:pt x="0" y="520459"/>
                    <a:pt x="0" y="383625"/>
                  </a:cubicBezTo>
                  <a:lnTo>
                    <a:pt x="0" y="0"/>
                  </a:lnTo>
                  <a:lnTo>
                    <a:pt x="89615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8430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49">
            <a:extLst>
              <a:ext uri="{FF2B5EF4-FFF2-40B4-BE49-F238E27FC236}">
                <a16:creationId xmlns:a16="http://schemas.microsoft.com/office/drawing/2014/main" id="{CF48F8C2-2153-4409-866D-8E92CE99011F}"/>
              </a:ext>
            </a:extLst>
          </p:cNvPr>
          <p:cNvGrpSpPr/>
          <p:nvPr/>
        </p:nvGrpSpPr>
        <p:grpSpPr>
          <a:xfrm flipH="1">
            <a:off x="6324600" y="921829"/>
            <a:ext cx="3607446" cy="748778"/>
            <a:chOff x="685800" y="1471863"/>
            <a:chExt cx="4299671" cy="765077"/>
          </a:xfrm>
        </p:grpSpPr>
        <p:cxnSp>
          <p:nvCxnSpPr>
            <p:cNvPr id="10" name="رابط مستقيم 50">
              <a:extLst>
                <a:ext uri="{FF2B5EF4-FFF2-40B4-BE49-F238E27FC236}">
                  <a16:creationId xmlns:a16="http://schemas.microsoft.com/office/drawing/2014/main" id="{30B5D835-952E-4FBF-BD57-F86892008950}"/>
                </a:ext>
              </a:extLst>
            </p:cNvPr>
            <p:cNvCxnSpPr/>
            <p:nvPr/>
          </p:nvCxnSpPr>
          <p:spPr>
            <a:xfrm flipH="1">
              <a:off x="685800" y="1471863"/>
              <a:ext cx="4299671" cy="0"/>
            </a:xfrm>
            <a:prstGeom prst="line">
              <a:avLst/>
            </a:prstGeom>
            <a:noFill/>
            <a:ln w="12700" cap="flat" cmpd="sng" algn="ctr">
              <a:solidFill>
                <a:srgbClr val="000060"/>
              </a:solidFill>
              <a:prstDash val="solid"/>
            </a:ln>
            <a:effectLst/>
          </p:spPr>
        </p:cxnSp>
        <p:cxnSp>
          <p:nvCxnSpPr>
            <p:cNvPr id="11" name="Google Shape;730;p38">
              <a:extLst>
                <a:ext uri="{FF2B5EF4-FFF2-40B4-BE49-F238E27FC236}">
                  <a16:creationId xmlns:a16="http://schemas.microsoft.com/office/drawing/2014/main" id="{3CFD598D-D266-40CD-9757-D1BE32BFF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1471863"/>
              <a:ext cx="0" cy="765077"/>
            </a:xfrm>
            <a:prstGeom prst="straightConnector1">
              <a:avLst/>
            </a:prstGeom>
            <a:noFill/>
            <a:ln w="12700" cap="flat" cmpd="sng">
              <a:solidFill>
                <a:srgbClr val="000060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2" name="مجموعة 52">
            <a:extLst>
              <a:ext uri="{FF2B5EF4-FFF2-40B4-BE49-F238E27FC236}">
                <a16:creationId xmlns:a16="http://schemas.microsoft.com/office/drawing/2014/main" id="{67CE2535-E549-4F65-BC35-B090B71C5F13}"/>
              </a:ext>
            </a:extLst>
          </p:cNvPr>
          <p:cNvGrpSpPr/>
          <p:nvPr/>
        </p:nvGrpSpPr>
        <p:grpSpPr>
          <a:xfrm rot="10800000" flipH="1" flipV="1">
            <a:off x="2806286" y="3078319"/>
            <a:ext cx="2057023" cy="364416"/>
            <a:chOff x="685800" y="1471863"/>
            <a:chExt cx="4299671" cy="765077"/>
          </a:xfrm>
        </p:grpSpPr>
        <p:cxnSp>
          <p:nvCxnSpPr>
            <p:cNvPr id="13" name="رابط مستقيم 53">
              <a:extLst>
                <a:ext uri="{FF2B5EF4-FFF2-40B4-BE49-F238E27FC236}">
                  <a16:creationId xmlns:a16="http://schemas.microsoft.com/office/drawing/2014/main" id="{50921D47-63A4-4B41-9FC1-310078D0A642}"/>
                </a:ext>
              </a:extLst>
            </p:cNvPr>
            <p:cNvCxnSpPr/>
            <p:nvPr/>
          </p:nvCxnSpPr>
          <p:spPr>
            <a:xfrm flipH="1">
              <a:off x="685800" y="1471863"/>
              <a:ext cx="4299671" cy="0"/>
            </a:xfrm>
            <a:prstGeom prst="line">
              <a:avLst/>
            </a:prstGeom>
            <a:noFill/>
            <a:ln w="12700" cap="flat" cmpd="sng" algn="ctr">
              <a:solidFill>
                <a:srgbClr val="2A90C9"/>
              </a:solidFill>
              <a:prstDash val="solid"/>
            </a:ln>
            <a:effectLst/>
          </p:spPr>
        </p:cxnSp>
        <p:cxnSp>
          <p:nvCxnSpPr>
            <p:cNvPr id="14" name="Google Shape;730;p38">
              <a:extLst>
                <a:ext uri="{FF2B5EF4-FFF2-40B4-BE49-F238E27FC236}">
                  <a16:creationId xmlns:a16="http://schemas.microsoft.com/office/drawing/2014/main" id="{652B0C9E-3A7F-4040-B662-DCD78BA68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1471863"/>
              <a:ext cx="0" cy="765077"/>
            </a:xfrm>
            <a:prstGeom prst="straightConnector1">
              <a:avLst/>
            </a:prstGeom>
            <a:noFill/>
            <a:ln w="12700" cap="flat" cmpd="sng">
              <a:solidFill>
                <a:srgbClr val="2A90C9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32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9252" y="1866398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64250" y="3629289"/>
            <a:ext cx="88710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Name: </a:t>
            </a:r>
          </a:p>
        </p:txBody>
      </p:sp>
      <p:sp>
        <p:nvSpPr>
          <p:cNvPr id="34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9251" y="2405412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64249" y="4168303"/>
            <a:ext cx="77970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Email:</a:t>
            </a:r>
          </a:p>
        </p:txBody>
      </p:sp>
      <p:sp>
        <p:nvSpPr>
          <p:cNvPr id="36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9250" y="2944426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64248" y="4707317"/>
            <a:ext cx="130664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Nationality:</a:t>
            </a:r>
          </a:p>
        </p:txBody>
      </p:sp>
      <p:sp>
        <p:nvSpPr>
          <p:cNvPr id="38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9249" y="3483440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64247" y="5246331"/>
            <a:ext cx="147559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Organization:</a:t>
            </a:r>
          </a:p>
        </p:txBody>
      </p:sp>
      <p:sp>
        <p:nvSpPr>
          <p:cNvPr id="40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3732" y="4002797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58730" y="5765688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Job Title: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886F8-256A-11BA-2C0D-E9B3917A2DBF}"/>
              </a:ext>
            </a:extLst>
          </p:cNvPr>
          <p:cNvSpPr txBox="1"/>
          <p:nvPr/>
        </p:nvSpPr>
        <p:spPr>
          <a:xfrm>
            <a:off x="299665" y="1721774"/>
            <a:ext cx="140250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Country Flag</a:t>
            </a:r>
          </a:p>
        </p:txBody>
      </p:sp>
      <p:sp>
        <p:nvSpPr>
          <p:cNvPr id="44" name="مستطيل: زوايا مستديرة 2">
            <a:extLst>
              <a:ext uri="{FF2B5EF4-FFF2-40B4-BE49-F238E27FC236}">
                <a16:creationId xmlns:a16="http://schemas.microsoft.com/office/drawing/2014/main" id="{AD4B1DA5-4DE0-1F3F-C47D-408CCAC9F55C}"/>
              </a:ext>
            </a:extLst>
          </p:cNvPr>
          <p:cNvSpPr/>
          <p:nvPr/>
        </p:nvSpPr>
        <p:spPr>
          <a:xfrm>
            <a:off x="394121" y="2063711"/>
            <a:ext cx="1556170" cy="78989"/>
          </a:xfrm>
          <a:prstGeom prst="roundRect">
            <a:avLst>
              <a:gd name="adj" fmla="val 50000"/>
            </a:avLst>
          </a:prstGeom>
          <a:solidFill>
            <a:srgbClr val="2A90C9"/>
          </a:solidFill>
          <a:ln w="12700" cap="flat">
            <a:solidFill>
              <a:srgbClr val="2A90C9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hangingPunct="0">
              <a:defRPr/>
            </a:pPr>
            <a:endParaRPr lang="ar-IQ">
              <a:solidFill>
                <a:srgbClr val="000000"/>
              </a:solidFill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46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7798446" y="1849491"/>
            <a:ext cx="3982143" cy="4551309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216833" y="1193747"/>
            <a:ext cx="1426292" cy="1404521"/>
            <a:chOff x="6674014" y="1504864"/>
            <a:chExt cx="987467" cy="989307"/>
          </a:xfrm>
        </p:grpSpPr>
        <p:sp>
          <p:nvSpPr>
            <p:cNvPr id="48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3A1741-2C66-B57F-9773-46B53E27D2D9}"/>
              </a:ext>
            </a:extLst>
          </p:cNvPr>
          <p:cNvSpPr txBox="1"/>
          <p:nvPr/>
        </p:nvSpPr>
        <p:spPr>
          <a:xfrm>
            <a:off x="8649638" y="2670130"/>
            <a:ext cx="255794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About the Organization:</a:t>
            </a:r>
            <a:r>
              <a:rPr lang="ar-SA" sz="20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</a:t>
            </a:r>
            <a:endParaRPr lang="en-US" sz="20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599802" y="1603617"/>
            <a:ext cx="65761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200 </a:t>
            </a:r>
            <a:r>
              <a:rPr lang="en-US" sz="16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</a:t>
            </a:r>
            <a:br>
              <a:rPr lang="en-US" sz="16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US" sz="16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words</a:t>
            </a:r>
          </a:p>
        </p:txBody>
      </p:sp>
      <p:grpSp>
        <p:nvGrpSpPr>
          <p:cNvPr id="53" name="مجموعة 1170">
            <a:extLst>
              <a:ext uri="{FF2B5EF4-FFF2-40B4-BE49-F238E27FC236}">
                <a16:creationId xmlns:a16="http://schemas.microsoft.com/office/drawing/2014/main" id="{4F05A095-FF00-1176-BC5D-D5EEA4F92141}"/>
              </a:ext>
            </a:extLst>
          </p:cNvPr>
          <p:cNvGrpSpPr/>
          <p:nvPr/>
        </p:nvGrpSpPr>
        <p:grpSpPr>
          <a:xfrm>
            <a:off x="4749097" y="815125"/>
            <a:ext cx="2729913" cy="2895813"/>
            <a:chOff x="5836163" y="1948673"/>
            <a:chExt cx="1880767" cy="2001183"/>
          </a:xfrm>
          <a:solidFill>
            <a:srgbClr val="2A90C9"/>
          </a:solidFill>
        </p:grpSpPr>
        <p:sp>
          <p:nvSpPr>
            <p:cNvPr id="54" name="Oval 203">
              <a:extLst>
                <a:ext uri="{FF2B5EF4-FFF2-40B4-BE49-F238E27FC236}">
                  <a16:creationId xmlns:a16="http://schemas.microsoft.com/office/drawing/2014/main" id="{9266A293-F736-AF9A-FA95-00156BEEA899}"/>
                </a:ext>
              </a:extLst>
            </p:cNvPr>
            <p:cNvSpPr/>
            <p:nvPr/>
          </p:nvSpPr>
          <p:spPr>
            <a:xfrm>
              <a:off x="5836163" y="2013569"/>
              <a:ext cx="1880767" cy="1858114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en-IN" sz="5400" b="1" dirty="0">
                <a:solidFill>
                  <a:srgbClr val="008855"/>
                </a:solidFill>
                <a:latin typeface="29LT Bukra Light" panose="000B0903020204020204" pitchFamily="34" charset="-78"/>
                <a:ea typeface="+mn-ea"/>
                <a:cs typeface="29LT Bukra Light" panose="000B0903020204020204" pitchFamily="34" charset="-78"/>
                <a:sym typeface="Helvetica Neue"/>
              </a:endParaRPr>
            </a:p>
          </p:txBody>
        </p:sp>
        <p:grpSp>
          <p:nvGrpSpPr>
            <p:cNvPr id="55" name="مجموعة 1172">
              <a:extLst>
                <a:ext uri="{FF2B5EF4-FFF2-40B4-BE49-F238E27FC236}">
                  <a16:creationId xmlns:a16="http://schemas.microsoft.com/office/drawing/2014/main" id="{B0A0220D-42FD-5C97-F427-8454DB7235AF}"/>
                </a:ext>
              </a:extLst>
            </p:cNvPr>
            <p:cNvGrpSpPr/>
            <p:nvPr/>
          </p:nvGrpSpPr>
          <p:grpSpPr>
            <a:xfrm>
              <a:off x="5926922" y="1948673"/>
              <a:ext cx="1771395" cy="2001183"/>
              <a:chOff x="6088298" y="4881416"/>
              <a:chExt cx="3177751" cy="3671464"/>
            </a:xfrm>
            <a:grpFill/>
          </p:grpSpPr>
          <p:sp>
            <p:nvSpPr>
              <p:cNvPr id="56" name="object 18">
                <a:extLst>
                  <a:ext uri="{FF2B5EF4-FFF2-40B4-BE49-F238E27FC236}">
                    <a16:creationId xmlns:a16="http://schemas.microsoft.com/office/drawing/2014/main" id="{EE177155-1985-6AEC-E0BA-B9C62D5DF115}"/>
                  </a:ext>
                </a:extLst>
              </p:cNvPr>
              <p:cNvSpPr/>
              <p:nvPr/>
            </p:nvSpPr>
            <p:spPr>
              <a:xfrm>
                <a:off x="7733996" y="488141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45821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algn="l" defTabSz="457200" rtl="0">
                  <a:defRPr/>
                </a:pPr>
                <a:endParaRPr>
                  <a:solidFill>
                    <a:prstClr val="black"/>
                  </a:solidFill>
                  <a:latin typeface="Calibri"/>
                  <a:ea typeface="+mn-ea"/>
                  <a:cs typeface="Calibri"/>
                  <a:sym typeface="Helvetica Neue"/>
                </a:endParaRPr>
              </a:p>
            </p:txBody>
          </p:sp>
          <p:sp>
            <p:nvSpPr>
              <p:cNvPr id="57" name="object 20">
                <a:extLst>
                  <a:ext uri="{FF2B5EF4-FFF2-40B4-BE49-F238E27FC236}">
                    <a16:creationId xmlns:a16="http://schemas.microsoft.com/office/drawing/2014/main" id="{B4BA846A-8D54-2C8F-F2C6-6E69EA7320E1}"/>
                  </a:ext>
                </a:extLst>
              </p:cNvPr>
              <p:cNvSpPr/>
              <p:nvPr/>
            </p:nvSpPr>
            <p:spPr>
              <a:xfrm>
                <a:off x="9266049" y="752438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45821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algn="l" defTabSz="457200" rtl="0">
                  <a:defRPr/>
                </a:pPr>
                <a:endParaRPr>
                  <a:solidFill>
                    <a:prstClr val="black"/>
                  </a:solidFill>
                  <a:latin typeface="Calibri"/>
                  <a:ea typeface="+mn-ea"/>
                  <a:cs typeface="Calibri"/>
                  <a:sym typeface="Helvetica Neue"/>
                </a:endParaRPr>
              </a:p>
            </p:txBody>
          </p:sp>
          <p:sp>
            <p:nvSpPr>
              <p:cNvPr id="58" name="object 21">
                <a:extLst>
                  <a:ext uri="{FF2B5EF4-FFF2-40B4-BE49-F238E27FC236}">
                    <a16:creationId xmlns:a16="http://schemas.microsoft.com/office/drawing/2014/main" id="{16C3B0F3-CD00-F48F-FD17-25854BB3FAAC}"/>
                  </a:ext>
                </a:extLst>
              </p:cNvPr>
              <p:cNvSpPr/>
              <p:nvPr/>
            </p:nvSpPr>
            <p:spPr>
              <a:xfrm>
                <a:off x="6088298" y="7728015"/>
                <a:ext cx="3060700" cy="824865"/>
              </a:xfrm>
              <a:custGeom>
                <a:avLst/>
                <a:gdLst/>
                <a:ahLst/>
                <a:cxnLst/>
                <a:rect l="l" t="t" r="r" b="b"/>
                <a:pathLst>
                  <a:path w="3060700" h="824865">
                    <a:moveTo>
                      <a:pt x="0" y="4864"/>
                    </a:moveTo>
                    <a:lnTo>
                      <a:pt x="27290" y="44577"/>
                    </a:lnTo>
                    <a:lnTo>
                      <a:pt x="55582" y="83534"/>
                    </a:lnTo>
                    <a:lnTo>
                      <a:pt x="84858" y="121715"/>
                    </a:lnTo>
                    <a:lnTo>
                      <a:pt x="115098" y="159102"/>
                    </a:lnTo>
                    <a:lnTo>
                      <a:pt x="146284" y="195677"/>
                    </a:lnTo>
                    <a:lnTo>
                      <a:pt x="178397" y="231419"/>
                    </a:lnTo>
                    <a:lnTo>
                      <a:pt x="211418" y="266311"/>
                    </a:lnTo>
                    <a:lnTo>
                      <a:pt x="245329" y="300334"/>
                    </a:lnTo>
                    <a:lnTo>
                      <a:pt x="280111" y="333469"/>
                    </a:lnTo>
                    <a:lnTo>
                      <a:pt x="315744" y="365696"/>
                    </a:lnTo>
                    <a:lnTo>
                      <a:pt x="352211" y="396998"/>
                    </a:lnTo>
                    <a:lnTo>
                      <a:pt x="389492" y="427355"/>
                    </a:lnTo>
                    <a:lnTo>
                      <a:pt x="427569" y="456749"/>
                    </a:lnTo>
                    <a:lnTo>
                      <a:pt x="466423" y="485160"/>
                    </a:lnTo>
                    <a:lnTo>
                      <a:pt x="506036" y="512571"/>
                    </a:lnTo>
                    <a:lnTo>
                      <a:pt x="546388" y="538962"/>
                    </a:lnTo>
                    <a:lnTo>
                      <a:pt x="587461" y="564314"/>
                    </a:lnTo>
                    <a:lnTo>
                      <a:pt x="629236" y="588609"/>
                    </a:lnTo>
                    <a:lnTo>
                      <a:pt x="671694" y="611827"/>
                    </a:lnTo>
                    <a:lnTo>
                      <a:pt x="714817" y="633951"/>
                    </a:lnTo>
                    <a:lnTo>
                      <a:pt x="758586" y="654961"/>
                    </a:lnTo>
                    <a:lnTo>
                      <a:pt x="802982" y="674838"/>
                    </a:lnTo>
                    <a:lnTo>
                      <a:pt x="847986" y="693564"/>
                    </a:lnTo>
                    <a:lnTo>
                      <a:pt x="893580" y="711119"/>
                    </a:lnTo>
                    <a:lnTo>
                      <a:pt x="939745" y="727486"/>
                    </a:lnTo>
                    <a:lnTo>
                      <a:pt x="986462" y="742644"/>
                    </a:lnTo>
                    <a:lnTo>
                      <a:pt x="1033712" y="756576"/>
                    </a:lnTo>
                    <a:lnTo>
                      <a:pt x="1081477" y="769263"/>
                    </a:lnTo>
                    <a:lnTo>
                      <a:pt x="1129738" y="780685"/>
                    </a:lnTo>
                    <a:lnTo>
                      <a:pt x="1178476" y="790824"/>
                    </a:lnTo>
                    <a:lnTo>
                      <a:pt x="1227672" y="799661"/>
                    </a:lnTo>
                    <a:lnTo>
                      <a:pt x="1277309" y="807178"/>
                    </a:lnTo>
                    <a:lnTo>
                      <a:pt x="1327366" y="813355"/>
                    </a:lnTo>
                    <a:lnTo>
                      <a:pt x="1377825" y="818174"/>
                    </a:lnTo>
                    <a:lnTo>
                      <a:pt x="1428668" y="821616"/>
                    </a:lnTo>
                    <a:lnTo>
                      <a:pt x="1479876" y="823662"/>
                    </a:lnTo>
                    <a:lnTo>
                      <a:pt x="1531429" y="824293"/>
                    </a:lnTo>
                    <a:lnTo>
                      <a:pt x="1582980" y="823498"/>
                    </a:lnTo>
                    <a:lnTo>
                      <a:pt x="1634181" y="821289"/>
                    </a:lnTo>
                    <a:lnTo>
                      <a:pt x="1685012" y="817685"/>
                    </a:lnTo>
                    <a:lnTo>
                      <a:pt x="1735456" y="812705"/>
                    </a:lnTo>
                    <a:lnTo>
                      <a:pt x="1785493" y="806369"/>
                    </a:lnTo>
                    <a:lnTo>
                      <a:pt x="1835105" y="798694"/>
                    </a:lnTo>
                    <a:lnTo>
                      <a:pt x="1884272" y="789700"/>
                    </a:lnTo>
                    <a:lnTo>
                      <a:pt x="1932978" y="779406"/>
                    </a:lnTo>
                    <a:lnTo>
                      <a:pt x="1981202" y="767830"/>
                    </a:lnTo>
                    <a:lnTo>
                      <a:pt x="2028926" y="754991"/>
                    </a:lnTo>
                    <a:lnTo>
                      <a:pt x="2076131" y="740909"/>
                    </a:lnTo>
                    <a:lnTo>
                      <a:pt x="2122799" y="725602"/>
                    </a:lnTo>
                    <a:lnTo>
                      <a:pt x="2168911" y="709089"/>
                    </a:lnTo>
                    <a:lnTo>
                      <a:pt x="2214448" y="691388"/>
                    </a:lnTo>
                    <a:lnTo>
                      <a:pt x="2259392" y="672519"/>
                    </a:lnTo>
                    <a:lnTo>
                      <a:pt x="2303724" y="652501"/>
                    </a:lnTo>
                    <a:lnTo>
                      <a:pt x="2347425" y="631352"/>
                    </a:lnTo>
                    <a:lnTo>
                      <a:pt x="2390477" y="609092"/>
                    </a:lnTo>
                    <a:lnTo>
                      <a:pt x="2432860" y="585738"/>
                    </a:lnTo>
                    <a:lnTo>
                      <a:pt x="2474557" y="561311"/>
                    </a:lnTo>
                    <a:lnTo>
                      <a:pt x="2515549" y="535828"/>
                    </a:lnTo>
                    <a:lnTo>
                      <a:pt x="2555816" y="509309"/>
                    </a:lnTo>
                    <a:lnTo>
                      <a:pt x="2595341" y="481773"/>
                    </a:lnTo>
                    <a:lnTo>
                      <a:pt x="2634104" y="453238"/>
                    </a:lnTo>
                    <a:lnTo>
                      <a:pt x="2672087" y="423723"/>
                    </a:lnTo>
                    <a:lnTo>
                      <a:pt x="2709271" y="393248"/>
                    </a:lnTo>
                    <a:lnTo>
                      <a:pt x="2745637" y="361831"/>
                    </a:lnTo>
                    <a:lnTo>
                      <a:pt x="2781168" y="329490"/>
                    </a:lnTo>
                    <a:lnTo>
                      <a:pt x="2815843" y="296245"/>
                    </a:lnTo>
                    <a:lnTo>
                      <a:pt x="2849645" y="262115"/>
                    </a:lnTo>
                    <a:lnTo>
                      <a:pt x="2882555" y="227119"/>
                    </a:lnTo>
                    <a:lnTo>
                      <a:pt x="2914553" y="191275"/>
                    </a:lnTo>
                    <a:lnTo>
                      <a:pt x="2945623" y="154602"/>
                    </a:lnTo>
                    <a:lnTo>
                      <a:pt x="2975743" y="117119"/>
                    </a:lnTo>
                    <a:lnTo>
                      <a:pt x="3004897" y="78845"/>
                    </a:lnTo>
                    <a:lnTo>
                      <a:pt x="3033066" y="39799"/>
                    </a:lnTo>
                    <a:lnTo>
                      <a:pt x="3060230" y="0"/>
                    </a:lnTo>
                  </a:path>
                </a:pathLst>
              </a:custGeom>
              <a:grpFill/>
              <a:ln w="40741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algn="l" defTabSz="457200" rtl="0">
                  <a:defRPr/>
                </a:pPr>
                <a:endParaRPr dirty="0">
                  <a:solidFill>
                    <a:prstClr val="black"/>
                  </a:solidFill>
                  <a:latin typeface="Calibri"/>
                  <a:ea typeface="+mn-ea"/>
                  <a:cs typeface="Calibri"/>
                  <a:sym typeface="Helvetica Neue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5156223" y="2073196"/>
            <a:ext cx="193303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Organization Logo</a:t>
            </a:r>
          </a:p>
        </p:txBody>
      </p:sp>
      <p:sp>
        <p:nvSpPr>
          <p:cNvPr id="61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65" name="Google Shape;463;p23">
            <a:extLst>
              <a:ext uri="{FF2B5EF4-FFF2-40B4-BE49-F238E27FC236}">
                <a16:creationId xmlns:a16="http://schemas.microsoft.com/office/drawing/2014/main" id="{A006961F-1D93-4F05-A99A-3DB75B7AA7FD}"/>
              </a:ext>
            </a:extLst>
          </p:cNvPr>
          <p:cNvSpPr/>
          <p:nvPr/>
        </p:nvSpPr>
        <p:spPr>
          <a:xfrm>
            <a:off x="1983235" y="1677999"/>
            <a:ext cx="804490" cy="771423"/>
          </a:xfrm>
          <a:prstGeom prst="ellipse">
            <a:avLst/>
          </a:prstGeom>
          <a:solidFill>
            <a:srgbClr val="2A90C9"/>
          </a:solidFill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1252;p67">
            <a:extLst>
              <a:ext uri="{FF2B5EF4-FFF2-40B4-BE49-F238E27FC236}">
                <a16:creationId xmlns:a16="http://schemas.microsoft.com/office/drawing/2014/main" id="{954FAA38-63E9-47A5-B453-33D501030AE8}"/>
              </a:ext>
            </a:extLst>
          </p:cNvPr>
          <p:cNvSpPr/>
          <p:nvPr/>
        </p:nvSpPr>
        <p:spPr>
          <a:xfrm rot="5400000" flipH="1">
            <a:off x="2579249" y="4564581"/>
            <a:ext cx="465108" cy="38951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A9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defRPr/>
            </a:pPr>
            <a:endParaRPr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9B7D62-E60E-741D-BCCE-B798B16C0659}"/>
              </a:ext>
            </a:extLst>
          </p:cNvPr>
          <p:cNvSpPr txBox="1"/>
          <p:nvPr/>
        </p:nvSpPr>
        <p:spPr>
          <a:xfrm>
            <a:off x="864247" y="6327472"/>
            <a:ext cx="104765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80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latin typeface="Museo Sans 500" panose="02000000000000000000" pitchFamily="50" charset="0"/>
                <a:ea typeface="+mj-ea"/>
                <a:cs typeface="+mj-cs"/>
              </a:rPr>
              <a:t>Contact: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75738" y="3272507"/>
            <a:ext cx="3627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3436913"/>
            <a:ext cx="870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300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152399" y="1568610"/>
            <a:ext cx="5477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First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</p:spTree>
    <p:extLst>
      <p:ext uri="{BB962C8B-B14F-4D97-AF65-F5344CB8AC3E}">
        <p14:creationId xmlns:p14="http://schemas.microsoft.com/office/powerpoint/2010/main" val="172530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7972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Category:  </a:t>
            </a:r>
          </a:p>
        </p:txBody>
      </p:sp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AC670451-4266-4408-91B4-CF82F9AA86AF}"/>
              </a:ext>
            </a:extLst>
          </p:cNvPr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A2A80FCC-D3DD-47BA-8E36-D51EA81C46C2}"/>
              </a:ext>
            </a:extLst>
          </p:cNvPr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E7459CAC-0D48-4F73-BB69-ECD9ED8049F3}"/>
              </a:ext>
            </a:extLst>
          </p:cNvPr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5477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First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404584-2424-4D2C-A5BE-A1AC6B9E3038}"/>
              </a:ext>
            </a:extLst>
          </p:cNvPr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</p:spTree>
    <p:extLst>
      <p:ext uri="{BB962C8B-B14F-4D97-AF65-F5344CB8AC3E}">
        <p14:creationId xmlns:p14="http://schemas.microsoft.com/office/powerpoint/2010/main" val="182272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3436913"/>
            <a:ext cx="870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300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152399" y="1568610"/>
            <a:ext cx="577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Second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</p:spTree>
    <p:extLst>
      <p:ext uri="{BB962C8B-B14F-4D97-AF65-F5344CB8AC3E}">
        <p14:creationId xmlns:p14="http://schemas.microsoft.com/office/powerpoint/2010/main" val="5360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7972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Category:  </a:t>
            </a:r>
          </a:p>
        </p:txBody>
      </p:sp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AC670451-4266-4408-91B4-CF82F9AA86AF}"/>
              </a:ext>
            </a:extLst>
          </p:cNvPr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A2A80FCC-D3DD-47BA-8E36-D51EA81C46C2}"/>
              </a:ext>
            </a:extLst>
          </p:cNvPr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E7459CAC-0D48-4F73-BB69-ECD9ED8049F3}"/>
              </a:ext>
            </a:extLst>
          </p:cNvPr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577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Second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404584-2424-4D2C-A5BE-A1AC6B9E3038}"/>
              </a:ext>
            </a:extLst>
          </p:cNvPr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</p:spTree>
    <p:extLst>
      <p:ext uri="{BB962C8B-B14F-4D97-AF65-F5344CB8AC3E}">
        <p14:creationId xmlns:p14="http://schemas.microsoft.com/office/powerpoint/2010/main" val="14970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3436913"/>
            <a:ext cx="870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300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152399" y="1568610"/>
            <a:ext cx="5662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Third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</p:spTree>
    <p:extLst>
      <p:ext uri="{BB962C8B-B14F-4D97-AF65-F5344CB8AC3E}">
        <p14:creationId xmlns:p14="http://schemas.microsoft.com/office/powerpoint/2010/main" val="362518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7972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Category:  </a:t>
            </a:r>
          </a:p>
        </p:txBody>
      </p:sp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AC670451-4266-4408-91B4-CF82F9AA86AF}"/>
              </a:ext>
            </a:extLst>
          </p:cNvPr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A2A80FCC-D3DD-47BA-8E36-D51EA81C46C2}"/>
              </a:ext>
            </a:extLst>
          </p:cNvPr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E7459CAC-0D48-4F73-BB69-ECD9ED8049F3}"/>
              </a:ext>
            </a:extLst>
          </p:cNvPr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577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Third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404584-2424-4D2C-A5BE-A1AC6B9E3038}"/>
              </a:ext>
            </a:extLst>
          </p:cNvPr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</p:spTree>
    <p:extLst>
      <p:ext uri="{BB962C8B-B14F-4D97-AF65-F5344CB8AC3E}">
        <p14:creationId xmlns:p14="http://schemas.microsoft.com/office/powerpoint/2010/main" val="109345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3436913"/>
            <a:ext cx="870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AE" sz="1800" dirty="0">
                <a:solidFill>
                  <a:srgbClr val="2A90C9"/>
                </a:solidFill>
                <a:latin typeface="Arial MT"/>
                <a:cs typeface="Arial M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300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4147727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397545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3922658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Category: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152399" y="1568610"/>
            <a:ext cx="5717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Name of the Fourth</a:t>
            </a: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Assessment Criteria of the Category: </a:t>
            </a:r>
          </a:p>
        </p:txBody>
      </p:sp>
    </p:spTree>
    <p:extLst>
      <p:ext uri="{BB962C8B-B14F-4D97-AF65-F5344CB8AC3E}">
        <p14:creationId xmlns:p14="http://schemas.microsoft.com/office/powerpoint/2010/main" val="402963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Times New Roman"/>
        <a:cs typeface="PT Bold Heading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292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29LT Bukra Bold</vt:lpstr>
      <vt:lpstr>29LT Bukra Light</vt:lpstr>
      <vt:lpstr>Arial</vt:lpstr>
      <vt:lpstr>Arial MT</vt:lpstr>
      <vt:lpstr>Calibri</vt:lpstr>
      <vt:lpstr>Fira Sans</vt:lpstr>
      <vt:lpstr>Montserrat</vt:lpstr>
      <vt:lpstr>Museo Sans 300</vt:lpstr>
      <vt:lpstr>Museo Sans 500</vt:lpstr>
      <vt:lpstr>Open Sans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AWARDS BROCHURE</dc:title>
  <cp:lastModifiedBy>مروان عبدالله الملا</cp:lastModifiedBy>
  <cp:revision>30</cp:revision>
  <dcterms:created xsi:type="dcterms:W3CDTF">2025-07-07T19:03:02Z</dcterms:created>
  <dcterms:modified xsi:type="dcterms:W3CDTF">2025-12-15T09:27:12Z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LastSaved">
    <vt:filetime>2025-07-07T00:00:00Z</vt:filetime>
  </property>
  <property fmtid="{D5CDD505-2E9C-101B-9397-08002B2CF9AE}" pid="4" name="Producer">
    <vt:lpwstr>macOS Version 15.3.1 (Build 24D70) Quartz PDFContext</vt:lpwstr>
  </property>
</Properties>
</file>